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603" r:id="rId3"/>
    <p:sldId id="615" r:id="rId4"/>
    <p:sldId id="616" r:id="rId5"/>
    <p:sldId id="617" r:id="rId6"/>
    <p:sldId id="618" r:id="rId7"/>
    <p:sldId id="619" r:id="rId8"/>
    <p:sldId id="620" r:id="rId9"/>
    <p:sldId id="622" r:id="rId10"/>
    <p:sldId id="623" r:id="rId11"/>
    <p:sldId id="621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40" autoAdjust="0"/>
    <p:restoredTop sz="95324" autoAdjust="0"/>
  </p:normalViewPr>
  <p:slideViewPr>
    <p:cSldViewPr snapToGrid="0">
      <p:cViewPr varScale="1">
        <p:scale>
          <a:sx n="80" d="100"/>
          <a:sy n="80" d="100"/>
        </p:scale>
        <p:origin x="-1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Vuksan" userId="3af124f9-b8e7-46e3-9422-21ae1d17ac0b" providerId="ADAL" clId="{99365A99-1488-49E0-96C0-5C766922975C}"/>
    <pc:docChg chg="undo custSel addSld delSld modSld sldOrd">
      <pc:chgData name="Siniša Vuksan" userId="3af124f9-b8e7-46e3-9422-21ae1d17ac0b" providerId="ADAL" clId="{99365A99-1488-49E0-96C0-5C766922975C}" dt="2022-01-04T11:08:29.712" v="4261" actId="20577"/>
      <pc:docMkLst>
        <pc:docMk/>
      </pc:docMkLst>
      <pc:sldChg chg="modSp">
        <pc:chgData name="Siniša Vuksan" userId="3af124f9-b8e7-46e3-9422-21ae1d17ac0b" providerId="ADAL" clId="{99365A99-1488-49E0-96C0-5C766922975C}" dt="2022-01-04T08:08:37.482" v="42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9365A99-1488-49E0-96C0-5C766922975C}" dt="2022-01-04T08:08:26.698" v="25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99365A99-1488-49E0-96C0-5C766922975C}" dt="2022-01-04T08:08:37.482" v="42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 mod">
        <pc:chgData name="Siniša Vuksan" userId="3af124f9-b8e7-46e3-9422-21ae1d17ac0b" providerId="ADAL" clId="{99365A99-1488-49E0-96C0-5C766922975C}" dt="2022-01-04T08:35:05.139" v="79" actId="14826"/>
        <pc:sldMkLst>
          <pc:docMk/>
          <pc:sldMk cId="2122178903" sldId="288"/>
        </pc:sldMkLst>
        <pc:spChg chg="mod">
          <ac:chgData name="Siniša Vuksan" userId="3af124f9-b8e7-46e3-9422-21ae1d17ac0b" providerId="ADAL" clId="{99365A99-1488-49E0-96C0-5C766922975C}" dt="2022-01-04T08:33:48.964" v="77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99365A99-1488-49E0-96C0-5C766922975C}" dt="2022-01-04T08:34:42.510" v="78" actId="1482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99365A99-1488-49E0-96C0-5C766922975C}" dt="2022-01-04T08:35:05.139" v="79" actId="14826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 mod">
        <pc:chgData name="Siniša Vuksan" userId="3af124f9-b8e7-46e3-9422-21ae1d17ac0b" providerId="ADAL" clId="{99365A99-1488-49E0-96C0-5C766922975C}" dt="2022-01-04T08:38:21.561" v="579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99365A99-1488-49E0-96C0-5C766922975C}" dt="2022-01-04T08:38:21.561" v="579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99365A99-1488-49E0-96C0-5C766922975C}" dt="2022-01-04T08:35:26.169" v="84" actId="14100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99365A99-1488-49E0-96C0-5C766922975C}" dt="2022-01-04T08:35:15.305" v="81" actId="14826"/>
          <ac:picMkLst>
            <pc:docMk/>
            <pc:sldMk cId="1167673325" sldId="300"/>
            <ac:picMk id="7" creationId="{40106C37-8279-4C0B-A4A6-4051FF501A0A}"/>
          </ac:picMkLst>
        </pc:picChg>
      </pc:sldChg>
      <pc:sldChg chg="del">
        <pc:chgData name="Siniša Vuksan" userId="3af124f9-b8e7-46e3-9422-21ae1d17ac0b" providerId="ADAL" clId="{99365A99-1488-49E0-96C0-5C766922975C}" dt="2022-01-04T10:46:48.798" v="3563" actId="47"/>
        <pc:sldMkLst>
          <pc:docMk/>
          <pc:sldMk cId="200756692" sldId="511"/>
        </pc:sldMkLst>
      </pc:sldChg>
      <pc:sldChg chg="addSp delSp modSp mod ord addAnim delAnim modAnim">
        <pc:chgData name="Siniša Vuksan" userId="3af124f9-b8e7-46e3-9422-21ae1d17ac0b" providerId="ADAL" clId="{99365A99-1488-49E0-96C0-5C766922975C}" dt="2022-01-04T08:46:11.814" v="744" actId="14100"/>
        <pc:sldMkLst>
          <pc:docMk/>
          <pc:sldMk cId="2762813729" sldId="526"/>
        </pc:sldMkLst>
        <pc:spChg chg="mod">
          <ac:chgData name="Siniša Vuksan" userId="3af124f9-b8e7-46e3-9422-21ae1d17ac0b" providerId="ADAL" clId="{99365A99-1488-49E0-96C0-5C766922975C}" dt="2022-01-04T08:42:37.599" v="680" actId="14100"/>
          <ac:spMkLst>
            <pc:docMk/>
            <pc:sldMk cId="2762813729" sldId="526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08:40:15.956" v="596" actId="20577"/>
          <ac:spMkLst>
            <pc:docMk/>
            <pc:sldMk cId="2762813729" sldId="526"/>
            <ac:spMk id="7" creationId="{0256D9EB-C20B-45FA-9F3D-124012366C9E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0" creationId="{2F5D493A-1D5A-47CD-91DA-CD5D179EF30C}"/>
          </ac:spMkLst>
        </pc:spChg>
        <pc:spChg chg="del">
          <ac:chgData name="Siniša Vuksan" userId="3af124f9-b8e7-46e3-9422-21ae1d17ac0b" providerId="ADAL" clId="{99365A99-1488-49E0-96C0-5C766922975C}" dt="2022-01-04T08:39:40.367" v="591" actId="478"/>
          <ac:spMkLst>
            <pc:docMk/>
            <pc:sldMk cId="2762813729" sldId="526"/>
            <ac:spMk id="11" creationId="{58069BE6-4B81-438D-900B-C21BB1B68360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2" creationId="{F10E96AA-A32F-4080-81DD-A8C57A503A0E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3" creationId="{A5CFC788-4D82-433F-B955-5C1182EAC5BB}"/>
          </ac:spMkLst>
        </pc:spChg>
        <pc:spChg chg="del">
          <ac:chgData name="Siniša Vuksan" userId="3af124f9-b8e7-46e3-9422-21ae1d17ac0b" providerId="ADAL" clId="{99365A99-1488-49E0-96C0-5C766922975C}" dt="2022-01-04T08:39:36.217" v="590" actId="478"/>
          <ac:spMkLst>
            <pc:docMk/>
            <pc:sldMk cId="2762813729" sldId="526"/>
            <ac:spMk id="15" creationId="{985B1F0F-3EF9-495F-9ADA-5F365127805F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6" creationId="{3642C0A8-F601-4A89-93C6-E21818B5D63B}"/>
          </ac:spMkLst>
        </pc:spChg>
        <pc:spChg chg="del mod">
          <ac:chgData name="Siniša Vuksan" userId="3af124f9-b8e7-46e3-9422-21ae1d17ac0b" providerId="ADAL" clId="{99365A99-1488-49E0-96C0-5C766922975C}" dt="2022-01-04T08:39:40.367" v="591" actId="478"/>
          <ac:spMkLst>
            <pc:docMk/>
            <pc:sldMk cId="2762813729" sldId="526"/>
            <ac:spMk id="17" creationId="{0F416F05-1F18-47A3-955A-F35776533FD9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8" creationId="{A5AD6C4F-2311-4B1F-BBCE-A475AD020040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9" creationId="{EBFB9998-0B26-4032-8C5A-7C0026E9F338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20" creationId="{8E7E5947-9070-4DB2-899B-49D1DBE92549}"/>
          </ac:spMkLst>
        </pc:spChg>
        <pc:spChg chg="del">
          <ac:chgData name="Siniša Vuksan" userId="3af124f9-b8e7-46e3-9422-21ae1d17ac0b" providerId="ADAL" clId="{99365A99-1488-49E0-96C0-5C766922975C}" dt="2022-01-04T08:40:21.014" v="597" actId="478"/>
          <ac:spMkLst>
            <pc:docMk/>
            <pc:sldMk cId="2762813729" sldId="526"/>
            <ac:spMk id="21" creationId="{4BD84E1C-7B49-4075-8869-2230B5618DD2}"/>
          </ac:spMkLst>
        </pc:spChg>
        <pc:spChg chg="add mod">
          <ac:chgData name="Siniša Vuksan" userId="3af124f9-b8e7-46e3-9422-21ae1d17ac0b" providerId="ADAL" clId="{99365A99-1488-49E0-96C0-5C766922975C}" dt="2022-01-04T08:43:16.716" v="719" actId="20577"/>
          <ac:spMkLst>
            <pc:docMk/>
            <pc:sldMk cId="2762813729" sldId="526"/>
            <ac:spMk id="22" creationId="{3366DD22-1660-4B96-982C-4C327326E0FC}"/>
          </ac:spMkLst>
        </pc:spChg>
        <pc:picChg chg="add del mod">
          <ac:chgData name="Siniša Vuksan" userId="3af124f9-b8e7-46e3-9422-21ae1d17ac0b" providerId="ADAL" clId="{99365A99-1488-49E0-96C0-5C766922975C}" dt="2022-01-04T08:42:27.189" v="676" actId="1076"/>
          <ac:picMkLst>
            <pc:docMk/>
            <pc:sldMk cId="2762813729" sldId="526"/>
            <ac:picMk id="2" creationId="{79AB126F-5218-4223-8FB3-6BD5D18FF2B3}"/>
          </ac:picMkLst>
        </pc:picChg>
        <pc:picChg chg="mod">
          <ac:chgData name="Siniša Vuksan" userId="3af124f9-b8e7-46e3-9422-21ae1d17ac0b" providerId="ADAL" clId="{99365A99-1488-49E0-96C0-5C766922975C}" dt="2022-01-04T08:46:11.814" v="744" actId="14100"/>
          <ac:picMkLst>
            <pc:docMk/>
            <pc:sldMk cId="2762813729" sldId="526"/>
            <ac:picMk id="4" creationId="{1B2619D9-4F98-4A11-8FFE-57C7EB1F529A}"/>
          </ac:picMkLst>
        </pc:picChg>
      </pc:sldChg>
      <pc:sldChg chg="modSp del mod">
        <pc:chgData name="Siniša Vuksan" userId="3af124f9-b8e7-46e3-9422-21ae1d17ac0b" providerId="ADAL" clId="{99365A99-1488-49E0-96C0-5C766922975C}" dt="2022-01-04T10:46:49.990" v="3564" actId="47"/>
        <pc:sldMkLst>
          <pc:docMk/>
          <pc:sldMk cId="3759385230" sldId="528"/>
        </pc:sldMkLst>
        <pc:picChg chg="mod">
          <ac:chgData name="Siniša Vuksan" userId="3af124f9-b8e7-46e3-9422-21ae1d17ac0b" providerId="ADAL" clId="{99365A99-1488-49E0-96C0-5C766922975C}" dt="2022-01-04T09:00:51.444" v="1145" actId="1076"/>
          <ac:picMkLst>
            <pc:docMk/>
            <pc:sldMk cId="3759385230" sldId="528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8:44:34.554" v="725" actId="1076"/>
          <ac:picMkLst>
            <pc:docMk/>
            <pc:sldMk cId="3759385230" sldId="528"/>
            <ac:picMk id="4" creationId="{1B2619D9-4F98-4A11-8FFE-57C7EB1F529A}"/>
          </ac:picMkLst>
        </pc:picChg>
      </pc:sldChg>
      <pc:sldChg chg="addSp delSp modSp add del mod delAnim modAnim">
        <pc:chgData name="Siniša Vuksan" userId="3af124f9-b8e7-46e3-9422-21ae1d17ac0b" providerId="ADAL" clId="{99365A99-1488-49E0-96C0-5C766922975C}" dt="2022-01-04T10:57:32.593" v="3875" actId="20577"/>
        <pc:sldMkLst>
          <pc:docMk/>
          <pc:sldMk cId="1406669383" sldId="529"/>
        </pc:sldMkLst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5" creationId="{7497090C-607C-48BF-B380-4BE7F2BC7716}"/>
          </ac:spMkLst>
        </pc:spChg>
        <pc:spChg chg="mod">
          <ac:chgData name="Siniša Vuksan" userId="3af124f9-b8e7-46e3-9422-21ae1d17ac0b" providerId="ADAL" clId="{99365A99-1488-49E0-96C0-5C766922975C}" dt="2022-01-04T10:56:52.299" v="3772" actId="14100"/>
          <ac:spMkLst>
            <pc:docMk/>
            <pc:sldMk cId="1406669383" sldId="529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10:49:09.522" v="3588" actId="20577"/>
          <ac:spMkLst>
            <pc:docMk/>
            <pc:sldMk cId="1406669383" sldId="529"/>
            <ac:spMk id="7" creationId="{BD27CF50-1D5A-4213-9C4D-0ED4E94F5CE1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18" creationId="{0415A54F-D589-40D2-89CC-F09D60C1C343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19" creationId="{3CC51EA6-969F-4287-8C0C-D3A45AF9F5BE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0" creationId="{C4BF41A1-4673-42EE-9677-8FB0D1BB7A5F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1" creationId="{B58EF9CE-B429-45F7-90D4-585F6A4C2921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2" creationId="{816F7479-00B2-48AD-9FD5-EF92F5C5F512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3" creationId="{54AC9121-14BC-47C8-AF02-2805AB7BD207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4" creationId="{E5914700-BB8E-4FB8-A65A-E1CDFC2B205D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5" creationId="{DF08E771-2EE6-4364-A99F-0D83DC3BEA21}"/>
          </ac:spMkLst>
        </pc:spChg>
        <pc:spChg chg="del">
          <ac:chgData name="Siniša Vuksan" userId="3af124f9-b8e7-46e3-9422-21ae1d17ac0b" providerId="ADAL" clId="{99365A99-1488-49E0-96C0-5C766922975C}" dt="2022-01-04T10:49:14.010" v="3590" actId="478"/>
          <ac:spMkLst>
            <pc:docMk/>
            <pc:sldMk cId="1406669383" sldId="529"/>
            <ac:spMk id="26" creationId="{A0F4696A-9A8F-4B0C-9A12-252F98A2E2BA}"/>
          </ac:spMkLst>
        </pc:spChg>
        <pc:spChg chg="add mod">
          <ac:chgData name="Siniša Vuksan" userId="3af124f9-b8e7-46e3-9422-21ae1d17ac0b" providerId="ADAL" clId="{99365A99-1488-49E0-96C0-5C766922975C}" dt="2022-01-04T10:57:32.593" v="3875" actId="20577"/>
          <ac:spMkLst>
            <pc:docMk/>
            <pc:sldMk cId="1406669383" sldId="529"/>
            <ac:spMk id="27" creationId="{E2EB677E-035D-4BAA-ACF0-E65915F82256}"/>
          </ac:spMkLst>
        </pc:spChg>
        <pc:picChg chg="mod ord">
          <ac:chgData name="Siniša Vuksan" userId="3af124f9-b8e7-46e3-9422-21ae1d17ac0b" providerId="ADAL" clId="{99365A99-1488-49E0-96C0-5C766922975C}" dt="2022-01-04T10:54:37.751" v="3712" actId="1038"/>
          <ac:picMkLst>
            <pc:docMk/>
            <pc:sldMk cId="1406669383" sldId="529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10:49:39.466" v="3599" actId="14826"/>
          <ac:picMkLst>
            <pc:docMk/>
            <pc:sldMk cId="1406669383" sldId="529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99365A99-1488-49E0-96C0-5C766922975C}" dt="2022-01-04T10:56:33.330" v="3768" actId="1076"/>
          <ac:picMkLst>
            <pc:docMk/>
            <pc:sldMk cId="1406669383" sldId="529"/>
            <ac:picMk id="8" creationId="{A96DF397-E439-42B6-B3CA-2C13FB17E007}"/>
          </ac:picMkLst>
        </pc:picChg>
      </pc:sldChg>
      <pc:sldChg chg="modSp del mod modAnim">
        <pc:chgData name="Siniša Vuksan" userId="3af124f9-b8e7-46e3-9422-21ae1d17ac0b" providerId="ADAL" clId="{99365A99-1488-49E0-96C0-5C766922975C}" dt="2022-01-04T10:49:21.121" v="3592" actId="47"/>
        <pc:sldMkLst>
          <pc:docMk/>
          <pc:sldMk cId="3295334941" sldId="530"/>
        </pc:sldMkLst>
        <pc:spChg chg="mod">
          <ac:chgData name="Siniša Vuksan" userId="3af124f9-b8e7-46e3-9422-21ae1d17ac0b" providerId="ADAL" clId="{99365A99-1488-49E0-96C0-5C766922975C}" dt="2022-01-04T08:57:08.966" v="936" actId="14100"/>
          <ac:spMkLst>
            <pc:docMk/>
            <pc:sldMk cId="3295334941" sldId="530"/>
            <ac:spMk id="6" creationId="{010AB125-9086-4261-98B4-FC5A0801347C}"/>
          </ac:spMkLst>
        </pc:spChg>
        <pc:picChg chg="mod">
          <ac:chgData name="Siniša Vuksan" userId="3af124f9-b8e7-46e3-9422-21ae1d17ac0b" providerId="ADAL" clId="{99365A99-1488-49E0-96C0-5C766922975C}" dt="2022-01-04T08:57:13.772" v="937" actId="14100"/>
          <ac:picMkLst>
            <pc:docMk/>
            <pc:sldMk cId="3295334941" sldId="530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8:44:39.918" v="727" actId="1076"/>
          <ac:picMkLst>
            <pc:docMk/>
            <pc:sldMk cId="3295334941" sldId="530"/>
            <ac:picMk id="4" creationId="{1B2619D9-4F98-4A11-8FFE-57C7EB1F529A}"/>
          </ac:picMkLst>
        </pc:picChg>
      </pc:sldChg>
      <pc:sldChg chg="addSp delSp modSp mod ord delAnim modAnim">
        <pc:chgData name="Siniša Vuksan" userId="3af124f9-b8e7-46e3-9422-21ae1d17ac0b" providerId="ADAL" clId="{99365A99-1488-49E0-96C0-5C766922975C}" dt="2022-01-04T11:08:29.712" v="4261" actId="20577"/>
        <pc:sldMkLst>
          <pc:docMk/>
          <pc:sldMk cId="3697847466" sldId="531"/>
        </pc:sldMkLst>
        <pc:spChg chg="mod">
          <ac:chgData name="Siniša Vuksan" userId="3af124f9-b8e7-46e3-9422-21ae1d17ac0b" providerId="ADAL" clId="{99365A99-1488-49E0-96C0-5C766922975C}" dt="2022-01-04T10:53:09.976" v="3659" actId="20577"/>
          <ac:spMkLst>
            <pc:docMk/>
            <pc:sldMk cId="3697847466" sldId="531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10:47:31.157" v="3575" actId="20577"/>
          <ac:spMkLst>
            <pc:docMk/>
            <pc:sldMk cId="3697847466" sldId="531"/>
            <ac:spMk id="7" creationId="{0256D9EB-C20B-45FA-9F3D-124012366C9E}"/>
          </ac:spMkLst>
        </pc:spChg>
        <pc:spChg chg="del">
          <ac:chgData name="Siniša Vuksan" userId="3af124f9-b8e7-46e3-9422-21ae1d17ac0b" providerId="ADAL" clId="{99365A99-1488-49E0-96C0-5C766922975C}" dt="2022-01-04T10:47:06.037" v="3571" actId="478"/>
          <ac:spMkLst>
            <pc:docMk/>
            <pc:sldMk cId="3697847466" sldId="531"/>
            <ac:spMk id="9" creationId="{8F06FBBD-94EE-44A7-B2B6-47CA03C17815}"/>
          </ac:spMkLst>
        </pc:spChg>
        <pc:spChg chg="add mod">
          <ac:chgData name="Siniša Vuksan" userId="3af124f9-b8e7-46e3-9422-21ae1d17ac0b" providerId="ADAL" clId="{99365A99-1488-49E0-96C0-5C766922975C}" dt="2022-01-04T10:58:59.889" v="3879" actId="1076"/>
          <ac:spMkLst>
            <pc:docMk/>
            <pc:sldMk cId="3697847466" sldId="531"/>
            <ac:spMk id="13" creationId="{6EDF74B3-ADA3-4BBC-A2FB-B13FB8E21A55}"/>
          </ac:spMkLst>
        </pc:spChg>
        <pc:spChg chg="add mod">
          <ac:chgData name="Siniša Vuksan" userId="3af124f9-b8e7-46e3-9422-21ae1d17ac0b" providerId="ADAL" clId="{99365A99-1488-49E0-96C0-5C766922975C}" dt="2022-01-04T10:59:11.112" v="3887" actId="1036"/>
          <ac:spMkLst>
            <pc:docMk/>
            <pc:sldMk cId="3697847466" sldId="531"/>
            <ac:spMk id="14" creationId="{D9B31CD7-6ACD-44AC-AA7E-8199B6742262}"/>
          </ac:spMkLst>
        </pc:spChg>
        <pc:spChg chg="add mod">
          <ac:chgData name="Siniša Vuksan" userId="3af124f9-b8e7-46e3-9422-21ae1d17ac0b" providerId="ADAL" clId="{99365A99-1488-49E0-96C0-5C766922975C}" dt="2022-01-04T10:59:20.264" v="3894" actId="1035"/>
          <ac:spMkLst>
            <pc:docMk/>
            <pc:sldMk cId="3697847466" sldId="531"/>
            <ac:spMk id="15" creationId="{C1A7ADFA-4404-4D69-A159-A90B371D734C}"/>
          </ac:spMkLst>
        </pc:spChg>
        <pc:spChg chg="add mod">
          <ac:chgData name="Siniša Vuksan" userId="3af124f9-b8e7-46e3-9422-21ae1d17ac0b" providerId="ADAL" clId="{99365A99-1488-49E0-96C0-5C766922975C}" dt="2022-01-04T10:59:35.427" v="3899" actId="1035"/>
          <ac:spMkLst>
            <pc:docMk/>
            <pc:sldMk cId="3697847466" sldId="531"/>
            <ac:spMk id="16" creationId="{35DA8EA8-C5F8-40E1-A012-B01BB606ABD8}"/>
          </ac:spMkLst>
        </pc:spChg>
        <pc:spChg chg="add mod">
          <ac:chgData name="Siniša Vuksan" userId="3af124f9-b8e7-46e3-9422-21ae1d17ac0b" providerId="ADAL" clId="{99365A99-1488-49E0-96C0-5C766922975C}" dt="2022-01-04T10:59:43.148" v="3902" actId="1076"/>
          <ac:spMkLst>
            <pc:docMk/>
            <pc:sldMk cId="3697847466" sldId="531"/>
            <ac:spMk id="17" creationId="{76C70A27-4AFD-45C1-88BC-A6665D356969}"/>
          </ac:spMkLst>
        </pc:spChg>
        <pc:spChg chg="add mod">
          <ac:chgData name="Siniša Vuksan" userId="3af124f9-b8e7-46e3-9422-21ae1d17ac0b" providerId="ADAL" clId="{99365A99-1488-49E0-96C0-5C766922975C}" dt="2022-01-04T11:08:29.712" v="4261" actId="20577"/>
          <ac:spMkLst>
            <pc:docMk/>
            <pc:sldMk cId="3697847466" sldId="531"/>
            <ac:spMk id="18" creationId="{6453641E-5E45-4F73-B530-EBBB9163AC58}"/>
          </ac:spMkLst>
        </pc:spChg>
        <pc:spChg chg="add mod">
          <ac:chgData name="Siniša Vuksan" userId="3af124f9-b8e7-46e3-9422-21ae1d17ac0b" providerId="ADAL" clId="{99365A99-1488-49E0-96C0-5C766922975C}" dt="2022-01-04T11:00:06.407" v="3912" actId="1076"/>
          <ac:spMkLst>
            <pc:docMk/>
            <pc:sldMk cId="3697847466" sldId="531"/>
            <ac:spMk id="19" creationId="{16C430CC-BD2A-4559-BB1C-51E17E40E192}"/>
          </ac:spMkLst>
        </pc:spChg>
        <pc:spChg chg="add mod">
          <ac:chgData name="Siniša Vuksan" userId="3af124f9-b8e7-46e3-9422-21ae1d17ac0b" providerId="ADAL" clId="{99365A99-1488-49E0-96C0-5C766922975C}" dt="2022-01-04T11:00:15.446" v="3920" actId="1035"/>
          <ac:spMkLst>
            <pc:docMk/>
            <pc:sldMk cId="3697847466" sldId="531"/>
            <ac:spMk id="20" creationId="{32D623AD-7DF4-4AB8-A3B2-35D406F2E9D3}"/>
          </ac:spMkLst>
        </pc:spChg>
        <pc:spChg chg="add mod">
          <ac:chgData name="Siniša Vuksan" userId="3af124f9-b8e7-46e3-9422-21ae1d17ac0b" providerId="ADAL" clId="{99365A99-1488-49E0-96C0-5C766922975C}" dt="2022-01-04T11:00:58.014" v="3941" actId="1035"/>
          <ac:spMkLst>
            <pc:docMk/>
            <pc:sldMk cId="3697847466" sldId="531"/>
            <ac:spMk id="21" creationId="{26484515-7996-4C7E-8553-F6BCCE66E60D}"/>
          </ac:spMkLst>
        </pc:spChg>
        <pc:spChg chg="add mod">
          <ac:chgData name="Siniša Vuksan" userId="3af124f9-b8e7-46e3-9422-21ae1d17ac0b" providerId="ADAL" clId="{99365A99-1488-49E0-96C0-5C766922975C}" dt="2022-01-04T11:01:40.509" v="3984" actId="1076"/>
          <ac:spMkLst>
            <pc:docMk/>
            <pc:sldMk cId="3697847466" sldId="531"/>
            <ac:spMk id="22" creationId="{C3B8ECB3-F906-422C-B782-0E9AACFC1A2F}"/>
          </ac:spMkLst>
        </pc:spChg>
        <pc:spChg chg="add mod">
          <ac:chgData name="Siniša Vuksan" userId="3af124f9-b8e7-46e3-9422-21ae1d17ac0b" providerId="ADAL" clId="{99365A99-1488-49E0-96C0-5C766922975C}" dt="2022-01-04T11:01:59.806" v="4014" actId="1035"/>
          <ac:spMkLst>
            <pc:docMk/>
            <pc:sldMk cId="3697847466" sldId="531"/>
            <ac:spMk id="23" creationId="{3F18CF57-68D0-422F-9BF8-39B3A7412ED7}"/>
          </ac:spMkLst>
        </pc:spChg>
        <pc:spChg chg="add mod">
          <ac:chgData name="Siniša Vuksan" userId="3af124f9-b8e7-46e3-9422-21ae1d17ac0b" providerId="ADAL" clId="{99365A99-1488-49E0-96C0-5C766922975C}" dt="2022-01-04T11:02:17.762" v="4033" actId="1035"/>
          <ac:spMkLst>
            <pc:docMk/>
            <pc:sldMk cId="3697847466" sldId="531"/>
            <ac:spMk id="24" creationId="{09F2BE5B-FF16-4D95-83B0-AD4E18E56491}"/>
          </ac:spMkLst>
        </pc:spChg>
        <pc:spChg chg="add mod">
          <ac:chgData name="Siniša Vuksan" userId="3af124f9-b8e7-46e3-9422-21ae1d17ac0b" providerId="ADAL" clId="{99365A99-1488-49E0-96C0-5C766922975C}" dt="2022-01-04T11:02:35.203" v="4055" actId="1036"/>
          <ac:spMkLst>
            <pc:docMk/>
            <pc:sldMk cId="3697847466" sldId="531"/>
            <ac:spMk id="25" creationId="{09463B8C-4A00-4CE9-82C0-7F9ABBD0FE0D}"/>
          </ac:spMkLst>
        </pc:spChg>
        <pc:spChg chg="add mod">
          <ac:chgData name="Siniša Vuksan" userId="3af124f9-b8e7-46e3-9422-21ae1d17ac0b" providerId="ADAL" clId="{99365A99-1488-49E0-96C0-5C766922975C}" dt="2022-01-04T11:02:53.721" v="4077" actId="1035"/>
          <ac:spMkLst>
            <pc:docMk/>
            <pc:sldMk cId="3697847466" sldId="531"/>
            <ac:spMk id="26" creationId="{51D868FD-6781-40B9-9F5F-6C2C2A07C3B0}"/>
          </ac:spMkLst>
        </pc:spChg>
        <pc:spChg chg="add mod">
          <ac:chgData name="Siniša Vuksan" userId="3af124f9-b8e7-46e3-9422-21ae1d17ac0b" providerId="ADAL" clId="{99365A99-1488-49E0-96C0-5C766922975C}" dt="2022-01-04T11:03:22.984" v="4095" actId="20577"/>
          <ac:spMkLst>
            <pc:docMk/>
            <pc:sldMk cId="3697847466" sldId="531"/>
            <ac:spMk id="27" creationId="{56A78301-DD9C-4296-833B-E01C1AF68502}"/>
          </ac:spMkLst>
        </pc:spChg>
        <pc:spChg chg="add mod">
          <ac:chgData name="Siniša Vuksan" userId="3af124f9-b8e7-46e3-9422-21ae1d17ac0b" providerId="ADAL" clId="{99365A99-1488-49E0-96C0-5C766922975C}" dt="2022-01-04T11:03:45.843" v="4128" actId="1036"/>
          <ac:spMkLst>
            <pc:docMk/>
            <pc:sldMk cId="3697847466" sldId="531"/>
            <ac:spMk id="28" creationId="{6BB9A2AA-8751-47AB-9394-6B813C9D82D4}"/>
          </ac:spMkLst>
        </pc:spChg>
        <pc:picChg chg="mod">
          <ac:chgData name="Siniša Vuksan" userId="3af124f9-b8e7-46e3-9422-21ae1d17ac0b" providerId="ADAL" clId="{99365A99-1488-49E0-96C0-5C766922975C}" dt="2022-01-04T10:50:48.284" v="3604" actId="1076"/>
          <ac:picMkLst>
            <pc:docMk/>
            <pc:sldMk cId="3697847466" sldId="531"/>
            <ac:picMk id="2" creationId="{79AB126F-5218-4223-8FB3-6BD5D18FF2B3}"/>
          </ac:picMkLst>
        </pc:picChg>
        <pc:picChg chg="del mod">
          <ac:chgData name="Siniša Vuksan" userId="3af124f9-b8e7-46e3-9422-21ae1d17ac0b" providerId="ADAL" clId="{99365A99-1488-49E0-96C0-5C766922975C}" dt="2022-01-04T10:47:04.171" v="3570" actId="478"/>
          <ac:picMkLst>
            <pc:docMk/>
            <pc:sldMk cId="3697847466" sldId="531"/>
            <ac:picMk id="3" creationId="{B0DF5729-9840-4F87-9AA1-F623E125EF44}"/>
          </ac:picMkLst>
        </pc:picChg>
        <pc:picChg chg="mod">
          <ac:chgData name="Siniša Vuksan" userId="3af124f9-b8e7-46e3-9422-21ae1d17ac0b" providerId="ADAL" clId="{99365A99-1488-49E0-96C0-5C766922975C}" dt="2022-01-04T10:47:55.343" v="3577" actId="14826"/>
          <ac:picMkLst>
            <pc:docMk/>
            <pc:sldMk cId="3697847466" sldId="531"/>
            <ac:picMk id="4" creationId="{1B2619D9-4F98-4A11-8FFE-57C7EB1F529A}"/>
          </ac:picMkLst>
        </pc:picChg>
        <pc:picChg chg="del">
          <ac:chgData name="Siniša Vuksan" userId="3af124f9-b8e7-46e3-9422-21ae1d17ac0b" providerId="ADAL" clId="{99365A99-1488-49E0-96C0-5C766922975C}" dt="2022-01-04T10:47:20.039" v="3572" actId="478"/>
          <ac:picMkLst>
            <pc:docMk/>
            <pc:sldMk cId="3697847466" sldId="531"/>
            <ac:picMk id="10" creationId="{CC280582-00B2-4D81-9287-DEAF59574F5F}"/>
          </ac:picMkLst>
        </pc:picChg>
        <pc:picChg chg="del">
          <ac:chgData name="Siniša Vuksan" userId="3af124f9-b8e7-46e3-9422-21ae1d17ac0b" providerId="ADAL" clId="{99365A99-1488-49E0-96C0-5C766922975C}" dt="2022-01-04T10:47:20.039" v="3572" actId="478"/>
          <ac:picMkLst>
            <pc:docMk/>
            <pc:sldMk cId="3697847466" sldId="531"/>
            <ac:picMk id="11" creationId="{E8F14D81-5F26-434E-AEB9-97FD6A7B092A}"/>
          </ac:picMkLst>
        </pc:picChg>
        <pc:picChg chg="del">
          <ac:chgData name="Siniša Vuksan" userId="3af124f9-b8e7-46e3-9422-21ae1d17ac0b" providerId="ADAL" clId="{99365A99-1488-49E0-96C0-5C766922975C}" dt="2022-01-04T10:47:20.039" v="3572" actId="478"/>
          <ac:picMkLst>
            <pc:docMk/>
            <pc:sldMk cId="3697847466" sldId="531"/>
            <ac:picMk id="12" creationId="{60EB87F7-20DB-40EC-AD22-1D7661167C5A}"/>
          </ac:picMkLst>
        </pc:picChg>
      </pc:sldChg>
      <pc:sldChg chg="addSp delSp modSp mod ord delAnim modAnim">
        <pc:chgData name="Siniša Vuksan" userId="3af124f9-b8e7-46e3-9422-21ae1d17ac0b" providerId="ADAL" clId="{99365A99-1488-49E0-96C0-5C766922975C}" dt="2022-01-04T11:06:48.967" v="4260" actId="1035"/>
        <pc:sldMkLst>
          <pc:docMk/>
          <pc:sldMk cId="1111417439" sldId="532"/>
        </pc:sldMkLst>
        <pc:spChg chg="mod">
          <ac:chgData name="Siniša Vuksan" userId="3af124f9-b8e7-46e3-9422-21ae1d17ac0b" providerId="ADAL" clId="{99365A99-1488-49E0-96C0-5C766922975C}" dt="2022-01-04T11:04:26.019" v="4145" actId="20577"/>
          <ac:spMkLst>
            <pc:docMk/>
            <pc:sldMk cId="1111417439" sldId="532"/>
            <ac:spMk id="5" creationId="{5F3E3B94-F000-48ED-8245-DA680A4B6E98}"/>
          </ac:spMkLst>
        </pc:spChg>
        <pc:spChg chg="mod">
          <ac:chgData name="Siniša Vuksan" userId="3af124f9-b8e7-46e3-9422-21ae1d17ac0b" providerId="ADAL" clId="{99365A99-1488-49E0-96C0-5C766922975C}" dt="2022-01-04T10:52:20.578" v="3640" actId="20577"/>
          <ac:spMkLst>
            <pc:docMk/>
            <pc:sldMk cId="1111417439" sldId="532"/>
            <ac:spMk id="6" creationId="{010AB125-9086-4261-98B4-FC5A0801347C}"/>
          </ac:spMkLst>
        </pc:spChg>
        <pc:spChg chg="del">
          <ac:chgData name="Siniša Vuksan" userId="3af124f9-b8e7-46e3-9422-21ae1d17ac0b" providerId="ADAL" clId="{99365A99-1488-49E0-96C0-5C766922975C}" dt="2022-01-04T10:51:14.796" v="3608" actId="478"/>
          <ac:spMkLst>
            <pc:docMk/>
            <pc:sldMk cId="1111417439" sldId="532"/>
            <ac:spMk id="7" creationId="{1363F52B-5633-4CAD-9891-9AFFB573C4D9}"/>
          </ac:spMkLst>
        </pc:spChg>
        <pc:spChg chg="del">
          <ac:chgData name="Siniša Vuksan" userId="3af124f9-b8e7-46e3-9422-21ae1d17ac0b" providerId="ADAL" clId="{99365A99-1488-49E0-96C0-5C766922975C}" dt="2022-01-04T10:51:14.796" v="3608" actId="478"/>
          <ac:spMkLst>
            <pc:docMk/>
            <pc:sldMk cId="1111417439" sldId="532"/>
            <ac:spMk id="8" creationId="{1613D52F-3883-4D41-A062-2C353B3FA5B1}"/>
          </ac:spMkLst>
        </pc:spChg>
        <pc:spChg chg="del">
          <ac:chgData name="Siniša Vuksan" userId="3af124f9-b8e7-46e3-9422-21ae1d17ac0b" providerId="ADAL" clId="{99365A99-1488-49E0-96C0-5C766922975C}" dt="2022-01-04T10:51:14.796" v="3608" actId="478"/>
          <ac:spMkLst>
            <pc:docMk/>
            <pc:sldMk cId="1111417439" sldId="532"/>
            <ac:spMk id="9" creationId="{9A9A89A1-F218-499B-9371-6274E616286B}"/>
          </ac:spMkLst>
        </pc:spChg>
        <pc:spChg chg="del">
          <ac:chgData name="Siniša Vuksan" userId="3af124f9-b8e7-46e3-9422-21ae1d17ac0b" providerId="ADAL" clId="{99365A99-1488-49E0-96C0-5C766922975C}" dt="2022-01-04T10:51:14.796" v="3608" actId="478"/>
          <ac:spMkLst>
            <pc:docMk/>
            <pc:sldMk cId="1111417439" sldId="532"/>
            <ac:spMk id="10" creationId="{081F2338-2B67-4DFD-A072-2AAA42899237}"/>
          </ac:spMkLst>
        </pc:spChg>
        <pc:spChg chg="add mod">
          <ac:chgData name="Siniša Vuksan" userId="3af124f9-b8e7-46e3-9422-21ae1d17ac0b" providerId="ADAL" clId="{99365A99-1488-49E0-96C0-5C766922975C}" dt="2022-01-04T11:05:08.953" v="4164" actId="20577"/>
          <ac:spMkLst>
            <pc:docMk/>
            <pc:sldMk cId="1111417439" sldId="532"/>
            <ac:spMk id="11" creationId="{D1145F7B-E2FD-42D9-95F1-F30EAB3CADF0}"/>
          </ac:spMkLst>
        </pc:spChg>
        <pc:spChg chg="add mod">
          <ac:chgData name="Siniša Vuksan" userId="3af124f9-b8e7-46e3-9422-21ae1d17ac0b" providerId="ADAL" clId="{99365A99-1488-49E0-96C0-5C766922975C}" dt="2022-01-04T11:05:18.024" v="4174" actId="1035"/>
          <ac:spMkLst>
            <pc:docMk/>
            <pc:sldMk cId="1111417439" sldId="532"/>
            <ac:spMk id="12" creationId="{D89DD185-2DA3-440E-A89B-7119390951C9}"/>
          </ac:spMkLst>
        </pc:spChg>
        <pc:spChg chg="add mod">
          <ac:chgData name="Siniša Vuksan" userId="3af124f9-b8e7-46e3-9422-21ae1d17ac0b" providerId="ADAL" clId="{99365A99-1488-49E0-96C0-5C766922975C}" dt="2022-01-04T11:05:28.751" v="4179" actId="20577"/>
          <ac:spMkLst>
            <pc:docMk/>
            <pc:sldMk cId="1111417439" sldId="532"/>
            <ac:spMk id="13" creationId="{0F2AC193-B364-4983-BBB7-0756C93F46FE}"/>
          </ac:spMkLst>
        </pc:spChg>
        <pc:spChg chg="add mod">
          <ac:chgData name="Siniša Vuksan" userId="3af124f9-b8e7-46e3-9422-21ae1d17ac0b" providerId="ADAL" clId="{99365A99-1488-49E0-96C0-5C766922975C}" dt="2022-01-04T11:05:43.470" v="4201" actId="1038"/>
          <ac:spMkLst>
            <pc:docMk/>
            <pc:sldMk cId="1111417439" sldId="532"/>
            <ac:spMk id="14" creationId="{0E4E533C-5841-4B64-8925-0EAEC0D807CF}"/>
          </ac:spMkLst>
        </pc:spChg>
        <pc:spChg chg="add mod">
          <ac:chgData name="Siniša Vuksan" userId="3af124f9-b8e7-46e3-9422-21ae1d17ac0b" providerId="ADAL" clId="{99365A99-1488-49E0-96C0-5C766922975C}" dt="2022-01-04T11:05:55.011" v="4209" actId="1076"/>
          <ac:spMkLst>
            <pc:docMk/>
            <pc:sldMk cId="1111417439" sldId="532"/>
            <ac:spMk id="15" creationId="{03728A50-5098-44D7-9251-4B3F06438854}"/>
          </ac:spMkLst>
        </pc:spChg>
        <pc:spChg chg="add mod">
          <ac:chgData name="Siniša Vuksan" userId="3af124f9-b8e7-46e3-9422-21ae1d17ac0b" providerId="ADAL" clId="{99365A99-1488-49E0-96C0-5C766922975C}" dt="2022-01-04T11:06:04.227" v="4219" actId="1076"/>
          <ac:spMkLst>
            <pc:docMk/>
            <pc:sldMk cId="1111417439" sldId="532"/>
            <ac:spMk id="16" creationId="{38F7ABBB-954D-45C4-805B-581098DC85F8}"/>
          </ac:spMkLst>
        </pc:spChg>
        <pc:spChg chg="add mod">
          <ac:chgData name="Siniša Vuksan" userId="3af124f9-b8e7-46e3-9422-21ae1d17ac0b" providerId="ADAL" clId="{99365A99-1488-49E0-96C0-5C766922975C}" dt="2022-01-04T11:06:16.240" v="4228" actId="1035"/>
          <ac:spMkLst>
            <pc:docMk/>
            <pc:sldMk cId="1111417439" sldId="532"/>
            <ac:spMk id="17" creationId="{0E0C5EB8-1600-4925-9EA7-73E23F75F309}"/>
          </ac:spMkLst>
        </pc:spChg>
        <pc:spChg chg="add mod">
          <ac:chgData name="Siniša Vuksan" userId="3af124f9-b8e7-46e3-9422-21ae1d17ac0b" providerId="ADAL" clId="{99365A99-1488-49E0-96C0-5C766922975C}" dt="2022-01-04T11:06:24.770" v="4235" actId="1076"/>
          <ac:spMkLst>
            <pc:docMk/>
            <pc:sldMk cId="1111417439" sldId="532"/>
            <ac:spMk id="18" creationId="{B77E0120-6893-4F6C-9CE5-DBA6A45592DB}"/>
          </ac:spMkLst>
        </pc:spChg>
        <pc:spChg chg="add mod">
          <ac:chgData name="Siniša Vuksan" userId="3af124f9-b8e7-46e3-9422-21ae1d17ac0b" providerId="ADAL" clId="{99365A99-1488-49E0-96C0-5C766922975C}" dt="2022-01-04T11:06:40.552" v="4251" actId="1036"/>
          <ac:spMkLst>
            <pc:docMk/>
            <pc:sldMk cId="1111417439" sldId="532"/>
            <ac:spMk id="19" creationId="{C0CEADB2-456E-4D2B-A72D-F2172C736F57}"/>
          </ac:spMkLst>
        </pc:spChg>
        <pc:spChg chg="add mod">
          <ac:chgData name="Siniša Vuksan" userId="3af124f9-b8e7-46e3-9422-21ae1d17ac0b" providerId="ADAL" clId="{99365A99-1488-49E0-96C0-5C766922975C}" dt="2022-01-04T11:06:48.967" v="4260" actId="1035"/>
          <ac:spMkLst>
            <pc:docMk/>
            <pc:sldMk cId="1111417439" sldId="532"/>
            <ac:spMk id="20" creationId="{B2F15958-BBC6-4A37-B0C6-8884E1D6C178}"/>
          </ac:spMkLst>
        </pc:spChg>
        <pc:picChg chg="mod">
          <ac:chgData name="Siniša Vuksan" userId="3af124f9-b8e7-46e3-9422-21ae1d17ac0b" providerId="ADAL" clId="{99365A99-1488-49E0-96C0-5C766922975C}" dt="2022-01-04T10:52:04.607" v="3615" actId="1076"/>
          <ac:picMkLst>
            <pc:docMk/>
            <pc:sldMk cId="1111417439" sldId="532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10:48:02.323" v="3579" actId="1076"/>
          <ac:picMkLst>
            <pc:docMk/>
            <pc:sldMk cId="1111417439" sldId="532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99365A99-1488-49E0-96C0-5C766922975C}" dt="2022-01-04T10:49:23.526" v="3593" actId="47"/>
        <pc:sldMkLst>
          <pc:docMk/>
          <pc:sldMk cId="2209059832" sldId="533"/>
        </pc:sldMkLst>
      </pc:sldChg>
      <pc:sldChg chg="del">
        <pc:chgData name="Siniša Vuksan" userId="3af124f9-b8e7-46e3-9422-21ae1d17ac0b" providerId="ADAL" clId="{99365A99-1488-49E0-96C0-5C766922975C}" dt="2022-01-04T10:49:24.140" v="3594" actId="47"/>
        <pc:sldMkLst>
          <pc:docMk/>
          <pc:sldMk cId="3551752564" sldId="534"/>
        </pc:sldMkLst>
      </pc:sldChg>
      <pc:sldChg chg="del">
        <pc:chgData name="Siniša Vuksan" userId="3af124f9-b8e7-46e3-9422-21ae1d17ac0b" providerId="ADAL" clId="{99365A99-1488-49E0-96C0-5C766922975C}" dt="2022-01-04T10:49:24.785" v="3595" actId="47"/>
        <pc:sldMkLst>
          <pc:docMk/>
          <pc:sldMk cId="4160902316" sldId="535"/>
        </pc:sldMkLst>
      </pc:sldChg>
      <pc:sldChg chg="del">
        <pc:chgData name="Siniša Vuksan" userId="3af124f9-b8e7-46e3-9422-21ae1d17ac0b" providerId="ADAL" clId="{99365A99-1488-49E0-96C0-5C766922975C}" dt="2022-01-04T10:49:25.229" v="3596" actId="47"/>
        <pc:sldMkLst>
          <pc:docMk/>
          <pc:sldMk cId="1730969879" sldId="536"/>
        </pc:sldMkLst>
      </pc:sldChg>
      <pc:sldChg chg="addSp delSp modSp new del mod modAnim">
        <pc:chgData name="Siniša Vuksan" userId="3af124f9-b8e7-46e3-9422-21ae1d17ac0b" providerId="ADAL" clId="{99365A99-1488-49E0-96C0-5C766922975C}" dt="2022-01-04T10:58:19.652" v="3877" actId="47"/>
        <pc:sldMkLst>
          <pc:docMk/>
          <pc:sldMk cId="105100608" sldId="537"/>
        </pc:sldMkLst>
        <pc:spChg chg="del">
          <ac:chgData name="Siniša Vuksan" userId="3af124f9-b8e7-46e3-9422-21ae1d17ac0b" providerId="ADAL" clId="{99365A99-1488-49E0-96C0-5C766922975C}" dt="2022-01-04T08:39:14.178" v="583" actId="478"/>
          <ac:spMkLst>
            <pc:docMk/>
            <pc:sldMk cId="105100608" sldId="537"/>
            <ac:spMk id="2" creationId="{9EE982CE-28C7-4606-8B5B-58F72D5C06AE}"/>
          </ac:spMkLst>
        </pc:spChg>
        <pc:spChg chg="del">
          <ac:chgData name="Siniša Vuksan" userId="3af124f9-b8e7-46e3-9422-21ae1d17ac0b" providerId="ADAL" clId="{99365A99-1488-49E0-96C0-5C766922975C}" dt="2022-01-04T08:39:14.178" v="583" actId="478"/>
          <ac:spMkLst>
            <pc:docMk/>
            <pc:sldMk cId="105100608" sldId="537"/>
            <ac:spMk id="3" creationId="{9B35DE69-87BC-43F5-BD10-EE1BECEA46B6}"/>
          </ac:spMkLst>
        </pc:spChg>
        <pc:picChg chg="add del mod">
          <ac:chgData name="Siniša Vuksan" userId="3af124f9-b8e7-46e3-9422-21ae1d17ac0b" providerId="ADAL" clId="{99365A99-1488-49E0-96C0-5C766922975C}" dt="2022-01-04T09:06:13.180" v="1361"/>
          <ac:picMkLst>
            <pc:docMk/>
            <pc:sldMk cId="105100608" sldId="537"/>
            <ac:picMk id="4" creationId="{A1FFB7E3-4E80-4F14-B325-6BA1D3A84098}"/>
          </ac:picMkLst>
        </pc:picChg>
      </pc:sldChg>
      <pc:sldChg chg="modSp add mod ord modAnim">
        <pc:chgData name="Siniša Vuksan" userId="3af124f9-b8e7-46e3-9422-21ae1d17ac0b" providerId="ADAL" clId="{99365A99-1488-49E0-96C0-5C766922975C}" dt="2022-01-04T09:31:49.497" v="2096"/>
        <pc:sldMkLst>
          <pc:docMk/>
          <pc:sldMk cId="823728239" sldId="538"/>
        </pc:sldMkLst>
        <pc:spChg chg="mod">
          <ac:chgData name="Siniša Vuksan" userId="3af124f9-b8e7-46e3-9422-21ae1d17ac0b" providerId="ADAL" clId="{99365A99-1488-49E0-96C0-5C766922975C}" dt="2022-01-04T08:51:03.434" v="924" actId="20577"/>
          <ac:spMkLst>
            <pc:docMk/>
            <pc:sldMk cId="823728239" sldId="538"/>
            <ac:spMk id="6" creationId="{010AB125-9086-4261-98B4-FC5A0801347C}"/>
          </ac:spMkLst>
        </pc:spChg>
        <pc:picChg chg="mod">
          <ac:chgData name="Siniša Vuksan" userId="3af124f9-b8e7-46e3-9422-21ae1d17ac0b" providerId="ADAL" clId="{99365A99-1488-49E0-96C0-5C766922975C}" dt="2022-01-04T08:51:14.003" v="927" actId="1076"/>
          <ac:picMkLst>
            <pc:docMk/>
            <pc:sldMk cId="823728239" sldId="538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8:46:07.571" v="743" actId="1036"/>
          <ac:picMkLst>
            <pc:docMk/>
            <pc:sldMk cId="823728239" sldId="538"/>
            <ac:picMk id="4" creationId="{1B2619D9-4F98-4A11-8FFE-57C7EB1F529A}"/>
          </ac:picMkLst>
        </pc:picChg>
      </pc:sldChg>
      <pc:sldChg chg="modSp add mod ord">
        <pc:chgData name="Siniša Vuksan" userId="3af124f9-b8e7-46e3-9422-21ae1d17ac0b" providerId="ADAL" clId="{99365A99-1488-49E0-96C0-5C766922975C}" dt="2022-01-04T08:59:43.552" v="1144"/>
        <pc:sldMkLst>
          <pc:docMk/>
          <pc:sldMk cId="3791957010" sldId="539"/>
        </pc:sldMkLst>
        <pc:spChg chg="mod">
          <ac:chgData name="Siniša Vuksan" userId="3af124f9-b8e7-46e3-9422-21ae1d17ac0b" providerId="ADAL" clId="{99365A99-1488-49E0-96C0-5C766922975C}" dt="2022-01-04T08:59:37.749" v="1142" actId="20577"/>
          <ac:spMkLst>
            <pc:docMk/>
            <pc:sldMk cId="3791957010" sldId="539"/>
            <ac:spMk id="6" creationId="{010AB125-9086-4261-98B4-FC5A0801347C}"/>
          </ac:spMkLst>
        </pc:spChg>
        <pc:picChg chg="mod">
          <ac:chgData name="Siniša Vuksan" userId="3af124f9-b8e7-46e3-9422-21ae1d17ac0b" providerId="ADAL" clId="{99365A99-1488-49E0-96C0-5C766922975C}" dt="2022-01-04T08:58:15.086" v="942" actId="1076"/>
          <ac:picMkLst>
            <pc:docMk/>
            <pc:sldMk cId="3791957010" sldId="539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8:57:36.204" v="940" actId="14100"/>
          <ac:picMkLst>
            <pc:docMk/>
            <pc:sldMk cId="3791957010" sldId="539"/>
            <ac:picMk id="4" creationId="{1B2619D9-4F98-4A11-8FFE-57C7EB1F529A}"/>
          </ac:picMkLst>
        </pc:picChg>
      </pc:sldChg>
      <pc:sldChg chg="addSp delSp modSp add mod ord delAnim modAnim">
        <pc:chgData name="Siniša Vuksan" userId="3af124f9-b8e7-46e3-9422-21ae1d17ac0b" providerId="ADAL" clId="{99365A99-1488-49E0-96C0-5C766922975C}" dt="2022-01-04T09:32:22.661" v="2103" actId="1036"/>
        <pc:sldMkLst>
          <pc:docMk/>
          <pc:sldMk cId="10576501" sldId="540"/>
        </pc:sldMkLst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5" creationId="{7497090C-607C-48BF-B380-4BE7F2BC7716}"/>
          </ac:spMkLst>
        </pc:spChg>
        <pc:spChg chg="mod">
          <ac:chgData name="Siniša Vuksan" userId="3af124f9-b8e7-46e3-9422-21ae1d17ac0b" providerId="ADAL" clId="{99365A99-1488-49E0-96C0-5C766922975C}" dt="2022-01-04T09:05:15.460" v="1353" actId="14100"/>
          <ac:spMkLst>
            <pc:docMk/>
            <pc:sldMk cId="10576501" sldId="540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09:01:46.750" v="1157" actId="14100"/>
          <ac:spMkLst>
            <pc:docMk/>
            <pc:sldMk cId="10576501" sldId="540"/>
            <ac:spMk id="7" creationId="{BD27CF50-1D5A-4213-9C4D-0ED4E94F5CE1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18" creationId="{0415A54F-D589-40D2-89CC-F09D60C1C343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19" creationId="{3CC51EA6-969F-4287-8C0C-D3A45AF9F5BE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0" creationId="{C4BF41A1-4673-42EE-9677-8FB0D1BB7A5F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1" creationId="{B58EF9CE-B429-45F7-90D4-585F6A4C2921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2" creationId="{816F7479-00B2-48AD-9FD5-EF92F5C5F512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3" creationId="{54AC9121-14BC-47C8-AF02-2805AB7BD207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4" creationId="{E5914700-BB8E-4FB8-A65A-E1CDFC2B205D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5" creationId="{DF08E771-2EE6-4364-A99F-0D83DC3BEA21}"/>
          </ac:spMkLst>
        </pc:spChg>
        <pc:spChg chg="del">
          <ac:chgData name="Siniša Vuksan" userId="3af124f9-b8e7-46e3-9422-21ae1d17ac0b" providerId="ADAL" clId="{99365A99-1488-49E0-96C0-5C766922975C}" dt="2022-01-04T09:04:48.893" v="1349" actId="478"/>
          <ac:spMkLst>
            <pc:docMk/>
            <pc:sldMk cId="10576501" sldId="540"/>
            <ac:spMk id="26" creationId="{A0F4696A-9A8F-4B0C-9A12-252F98A2E2BA}"/>
          </ac:spMkLst>
        </pc:spChg>
        <pc:picChg chg="mod ord">
          <ac:chgData name="Siniša Vuksan" userId="3af124f9-b8e7-46e3-9422-21ae1d17ac0b" providerId="ADAL" clId="{99365A99-1488-49E0-96C0-5C766922975C}" dt="2022-01-04T09:32:22.661" v="2103" actId="1036"/>
          <ac:picMkLst>
            <pc:docMk/>
            <pc:sldMk cId="10576501" sldId="5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9:01:42.738" v="1156" actId="14826"/>
          <ac:picMkLst>
            <pc:docMk/>
            <pc:sldMk cId="10576501" sldId="540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99365A99-1488-49E0-96C0-5C766922975C}" dt="2022-01-04T09:05:41.922" v="1355" actId="14100"/>
          <ac:picMkLst>
            <pc:docMk/>
            <pc:sldMk cId="10576501" sldId="540"/>
            <ac:picMk id="16" creationId="{6FFE24D0-388A-4689-99F2-3E56360F9FD6}"/>
          </ac:picMkLst>
        </pc:picChg>
      </pc:sldChg>
      <pc:sldChg chg="delSp modSp add mod ord delAnim modAnim">
        <pc:chgData name="Siniša Vuksan" userId="3af124f9-b8e7-46e3-9422-21ae1d17ac0b" providerId="ADAL" clId="{99365A99-1488-49E0-96C0-5C766922975C}" dt="2022-01-04T09:32:18.376" v="2100" actId="20577"/>
        <pc:sldMkLst>
          <pc:docMk/>
          <pc:sldMk cId="1624487775" sldId="541"/>
        </pc:sldMkLst>
        <pc:spChg chg="mod">
          <ac:chgData name="Siniša Vuksan" userId="3af124f9-b8e7-46e3-9422-21ae1d17ac0b" providerId="ADAL" clId="{99365A99-1488-49E0-96C0-5C766922975C}" dt="2022-01-04T09:32:18.376" v="2100" actId="20577"/>
          <ac:spMkLst>
            <pc:docMk/>
            <pc:sldMk cId="1624487775" sldId="541"/>
            <ac:spMk id="6" creationId="{010AB125-9086-4261-98B4-FC5A0801347C}"/>
          </ac:spMkLst>
        </pc:spChg>
        <pc:picChg chg="del mod">
          <ac:chgData name="Siniša Vuksan" userId="3af124f9-b8e7-46e3-9422-21ae1d17ac0b" providerId="ADAL" clId="{99365A99-1488-49E0-96C0-5C766922975C}" dt="2022-01-04T09:07:25.210" v="1383" actId="478"/>
          <ac:picMkLst>
            <pc:docMk/>
            <pc:sldMk cId="1624487775" sldId="541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9:06:17.606" v="1362" actId="14826"/>
          <ac:picMkLst>
            <pc:docMk/>
            <pc:sldMk cId="1624487775" sldId="541"/>
            <ac:picMk id="4" creationId="{1B2619D9-4F98-4A11-8FFE-57C7EB1F529A}"/>
          </ac:picMkLst>
        </pc:picChg>
      </pc:sldChg>
      <pc:sldChg chg="delSp modSp add mod ord delAnim modAnim">
        <pc:chgData name="Siniša Vuksan" userId="3af124f9-b8e7-46e3-9422-21ae1d17ac0b" providerId="ADAL" clId="{99365A99-1488-49E0-96C0-5C766922975C}" dt="2022-01-04T10:44:39.351" v="3562"/>
        <pc:sldMkLst>
          <pc:docMk/>
          <pc:sldMk cId="2326330196" sldId="597"/>
        </pc:sldMkLst>
        <pc:spChg chg="del">
          <ac:chgData name="Siniša Vuksan" userId="3af124f9-b8e7-46e3-9422-21ae1d17ac0b" providerId="ADAL" clId="{99365A99-1488-49E0-96C0-5C766922975C}" dt="2022-01-04T10:37:54.787" v="2819" actId="478"/>
          <ac:spMkLst>
            <pc:docMk/>
            <pc:sldMk cId="2326330196" sldId="597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10:44:08.831" v="3554" actId="20577"/>
          <ac:spMkLst>
            <pc:docMk/>
            <pc:sldMk cId="2326330196" sldId="597"/>
            <ac:spMk id="8" creationId="{0B78B5F3-270E-478E-B825-698AC08AC61B}"/>
          </ac:spMkLst>
        </pc:spChg>
        <pc:spChg chg="mod">
          <ac:chgData name="Siniša Vuksan" userId="3af124f9-b8e7-46e3-9422-21ae1d17ac0b" providerId="ADAL" clId="{99365A99-1488-49E0-96C0-5C766922975C}" dt="2022-01-04T10:44:37.401" v="3560" actId="14100"/>
          <ac:spMkLst>
            <pc:docMk/>
            <pc:sldMk cId="2326330196" sldId="597"/>
            <ac:spMk id="9" creationId="{614402CE-822A-442C-B83E-CA1290C43850}"/>
          </ac:spMkLst>
        </pc:spChg>
        <pc:picChg chg="del">
          <ac:chgData name="Siniša Vuksan" userId="3af124f9-b8e7-46e3-9422-21ae1d17ac0b" providerId="ADAL" clId="{99365A99-1488-49E0-96C0-5C766922975C}" dt="2022-01-04T10:37:47.818" v="2818" actId="478"/>
          <ac:picMkLst>
            <pc:docMk/>
            <pc:sldMk cId="2326330196" sldId="597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10:44:12.231" v="3555" actId="1076"/>
          <ac:picMkLst>
            <pc:docMk/>
            <pc:sldMk cId="2326330196" sldId="597"/>
            <ac:picMk id="3" creationId="{BCB9096C-827C-46AD-8C82-3D6A7B52E63D}"/>
          </ac:picMkLst>
        </pc:picChg>
        <pc:picChg chg="mod">
          <ac:chgData name="Siniša Vuksan" userId="3af124f9-b8e7-46e3-9422-21ae1d17ac0b" providerId="ADAL" clId="{99365A99-1488-49E0-96C0-5C766922975C}" dt="2022-01-04T10:38:08.844" v="2823" actId="14100"/>
          <ac:picMkLst>
            <pc:docMk/>
            <pc:sldMk cId="2326330196" sldId="597"/>
            <ac:picMk id="4" creationId="{1B2619D9-4F98-4A11-8FFE-57C7EB1F529A}"/>
          </ac:picMkLst>
        </pc:picChg>
      </pc:sldChg>
      <pc:sldChg chg="addSp modSp add mod ord modAnim">
        <pc:chgData name="Siniša Vuksan" userId="3af124f9-b8e7-46e3-9422-21ae1d17ac0b" providerId="ADAL" clId="{99365A99-1488-49E0-96C0-5C766922975C}" dt="2022-01-04T10:17:18.345" v="2550"/>
        <pc:sldMkLst>
          <pc:docMk/>
          <pc:sldMk cId="251081978" sldId="599"/>
        </pc:sldMkLst>
        <pc:spChg chg="mod">
          <ac:chgData name="Siniša Vuksan" userId="3af124f9-b8e7-46e3-9422-21ae1d17ac0b" providerId="ADAL" clId="{99365A99-1488-49E0-96C0-5C766922975C}" dt="2022-01-04T10:14:35.377" v="2462" actId="20577"/>
          <ac:spMkLst>
            <pc:docMk/>
            <pc:sldMk cId="251081978" sldId="599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10:10:59.307" v="2250" actId="20577"/>
          <ac:spMkLst>
            <pc:docMk/>
            <pc:sldMk cId="251081978" sldId="599"/>
            <ac:spMk id="7" creationId="{0256D9EB-C20B-45FA-9F3D-124012366C9E}"/>
          </ac:spMkLst>
        </pc:spChg>
        <pc:spChg chg="mod">
          <ac:chgData name="Siniša Vuksan" userId="3af124f9-b8e7-46e3-9422-21ae1d17ac0b" providerId="ADAL" clId="{99365A99-1488-49E0-96C0-5C766922975C}" dt="2022-01-04T10:11:24.247" v="2256" actId="14100"/>
          <ac:spMkLst>
            <pc:docMk/>
            <pc:sldMk cId="251081978" sldId="599"/>
            <ac:spMk id="10" creationId="{4B2349A6-8903-43C1-9216-2DE1B381E62F}"/>
          </ac:spMkLst>
        </pc:spChg>
        <pc:spChg chg="add mod">
          <ac:chgData name="Siniša Vuksan" userId="3af124f9-b8e7-46e3-9422-21ae1d17ac0b" providerId="ADAL" clId="{99365A99-1488-49E0-96C0-5C766922975C}" dt="2022-01-04T10:16:56.468" v="2548" actId="14100"/>
          <ac:spMkLst>
            <pc:docMk/>
            <pc:sldMk cId="251081978" sldId="599"/>
            <ac:spMk id="11" creationId="{E2274410-8D0F-461A-8DB4-7B62AD6F507F}"/>
          </ac:spMkLst>
        </pc:spChg>
        <pc:picChg chg="mod">
          <ac:chgData name="Siniša Vuksan" userId="3af124f9-b8e7-46e3-9422-21ae1d17ac0b" providerId="ADAL" clId="{99365A99-1488-49E0-96C0-5C766922975C}" dt="2022-01-04T10:12:05.715" v="2261" actId="1076"/>
          <ac:picMkLst>
            <pc:docMk/>
            <pc:sldMk cId="251081978" sldId="599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99365A99-1488-49E0-96C0-5C766922975C}" dt="2022-01-04T10:14:48.483" v="2464" actId="1076"/>
          <ac:picMkLst>
            <pc:docMk/>
            <pc:sldMk cId="251081978" sldId="599"/>
            <ac:picMk id="3" creationId="{2E852DC1-873B-4FAB-B71B-3EC9CF09160C}"/>
          </ac:picMkLst>
        </pc:picChg>
        <pc:picChg chg="mod">
          <ac:chgData name="Siniša Vuksan" userId="3af124f9-b8e7-46e3-9422-21ae1d17ac0b" providerId="ADAL" clId="{99365A99-1488-49E0-96C0-5C766922975C}" dt="2022-01-04T10:11:26.655" v="2257" actId="1076"/>
          <ac:picMkLst>
            <pc:docMk/>
            <pc:sldMk cId="251081978" sldId="599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99365A99-1488-49E0-96C0-5C766922975C}" dt="2022-01-04T10:15:49.376" v="2477" actId="1035"/>
          <ac:picMkLst>
            <pc:docMk/>
            <pc:sldMk cId="251081978" sldId="599"/>
            <ac:picMk id="8" creationId="{40847B6B-5792-41D6-8F89-FC74B59722C7}"/>
          </ac:picMkLst>
        </pc:picChg>
      </pc:sldChg>
      <pc:sldChg chg="addSp delSp modSp add mod ord delAnim modAnim">
        <pc:chgData name="Siniša Vuksan" userId="3af124f9-b8e7-46e3-9422-21ae1d17ac0b" providerId="ADAL" clId="{99365A99-1488-49E0-96C0-5C766922975C}" dt="2022-01-04T10:37:34.481" v="2815"/>
        <pc:sldMkLst>
          <pc:docMk/>
          <pc:sldMk cId="1580591475" sldId="600"/>
        </pc:sldMkLst>
        <pc:spChg chg="mod">
          <ac:chgData name="Siniša Vuksan" userId="3af124f9-b8e7-46e3-9422-21ae1d17ac0b" providerId="ADAL" clId="{99365A99-1488-49E0-96C0-5C766922975C}" dt="2022-01-04T10:34:21.230" v="2679" actId="14100"/>
          <ac:spMkLst>
            <pc:docMk/>
            <pc:sldMk cId="1580591475" sldId="600"/>
            <ac:spMk id="6" creationId="{010AB125-9086-4261-98B4-FC5A0801347C}"/>
          </ac:spMkLst>
        </pc:spChg>
        <pc:spChg chg="del">
          <ac:chgData name="Siniša Vuksan" userId="3af124f9-b8e7-46e3-9422-21ae1d17ac0b" providerId="ADAL" clId="{99365A99-1488-49E0-96C0-5C766922975C}" dt="2022-01-04T10:30:46.702" v="2553" actId="478"/>
          <ac:spMkLst>
            <pc:docMk/>
            <pc:sldMk cId="1580591475" sldId="600"/>
            <ac:spMk id="7" creationId="{0256D9EB-C20B-45FA-9F3D-124012366C9E}"/>
          </ac:spMkLst>
        </pc:spChg>
        <pc:spChg chg="del">
          <ac:chgData name="Siniša Vuksan" userId="3af124f9-b8e7-46e3-9422-21ae1d17ac0b" providerId="ADAL" clId="{99365A99-1488-49E0-96C0-5C766922975C}" dt="2022-01-04T10:30:50.824" v="2555" actId="478"/>
          <ac:spMkLst>
            <pc:docMk/>
            <pc:sldMk cId="1580591475" sldId="600"/>
            <ac:spMk id="10" creationId="{4B2349A6-8903-43C1-9216-2DE1B381E62F}"/>
          </ac:spMkLst>
        </pc:spChg>
        <pc:spChg chg="del">
          <ac:chgData name="Siniša Vuksan" userId="3af124f9-b8e7-46e3-9422-21ae1d17ac0b" providerId="ADAL" clId="{99365A99-1488-49E0-96C0-5C766922975C}" dt="2022-01-04T10:31:12.808" v="2570" actId="478"/>
          <ac:spMkLst>
            <pc:docMk/>
            <pc:sldMk cId="1580591475" sldId="600"/>
            <ac:spMk id="11" creationId="{E2274410-8D0F-461A-8DB4-7B62AD6F507F}"/>
          </ac:spMkLst>
        </pc:spChg>
        <pc:spChg chg="add mod">
          <ac:chgData name="Siniša Vuksan" userId="3af124f9-b8e7-46e3-9422-21ae1d17ac0b" providerId="ADAL" clId="{99365A99-1488-49E0-96C0-5C766922975C}" dt="2022-01-04T10:33:17.092" v="2658" actId="1035"/>
          <ac:spMkLst>
            <pc:docMk/>
            <pc:sldMk cId="1580591475" sldId="600"/>
            <ac:spMk id="12" creationId="{B5C7222E-2D42-4143-B374-12885A1269B7}"/>
          </ac:spMkLst>
        </pc:spChg>
        <pc:spChg chg="add mod">
          <ac:chgData name="Siniša Vuksan" userId="3af124f9-b8e7-46e3-9422-21ae1d17ac0b" providerId="ADAL" clId="{99365A99-1488-49E0-96C0-5C766922975C}" dt="2022-01-04T10:33:25.691" v="2661" actId="1076"/>
          <ac:spMkLst>
            <pc:docMk/>
            <pc:sldMk cId="1580591475" sldId="600"/>
            <ac:spMk id="13" creationId="{A8C43E82-205C-45A6-9C93-B6F085765FA8}"/>
          </ac:spMkLst>
        </pc:spChg>
        <pc:spChg chg="add mod">
          <ac:chgData name="Siniša Vuksan" userId="3af124f9-b8e7-46e3-9422-21ae1d17ac0b" providerId="ADAL" clId="{99365A99-1488-49E0-96C0-5C766922975C}" dt="2022-01-04T10:33:33.793" v="2664" actId="1076"/>
          <ac:spMkLst>
            <pc:docMk/>
            <pc:sldMk cId="1580591475" sldId="600"/>
            <ac:spMk id="14" creationId="{4CAEF4DA-B694-437D-8D65-468D1F2F4B3D}"/>
          </ac:spMkLst>
        </pc:spChg>
        <pc:spChg chg="add mod">
          <ac:chgData name="Siniša Vuksan" userId="3af124f9-b8e7-46e3-9422-21ae1d17ac0b" providerId="ADAL" clId="{99365A99-1488-49E0-96C0-5C766922975C}" dt="2022-01-04T10:33:43.976" v="2667" actId="1076"/>
          <ac:spMkLst>
            <pc:docMk/>
            <pc:sldMk cId="1580591475" sldId="600"/>
            <ac:spMk id="15" creationId="{D8A677FB-661B-4D93-92C5-BE842E71B2A1}"/>
          </ac:spMkLst>
        </pc:spChg>
        <pc:spChg chg="add mod">
          <ac:chgData name="Siniša Vuksan" userId="3af124f9-b8e7-46e3-9422-21ae1d17ac0b" providerId="ADAL" clId="{99365A99-1488-49E0-96C0-5C766922975C}" dt="2022-01-04T10:33:54.061" v="2670" actId="1076"/>
          <ac:spMkLst>
            <pc:docMk/>
            <pc:sldMk cId="1580591475" sldId="600"/>
            <ac:spMk id="16" creationId="{DC80321F-8C3C-4976-AFF3-B68745808FFE}"/>
          </ac:spMkLst>
        </pc:spChg>
        <pc:spChg chg="add mod">
          <ac:chgData name="Siniša Vuksan" userId="3af124f9-b8e7-46e3-9422-21ae1d17ac0b" providerId="ADAL" clId="{99365A99-1488-49E0-96C0-5C766922975C}" dt="2022-01-04T10:34:03.655" v="2673" actId="1076"/>
          <ac:spMkLst>
            <pc:docMk/>
            <pc:sldMk cId="1580591475" sldId="600"/>
            <ac:spMk id="17" creationId="{3A62CEF3-612A-4B06-AB74-2D2252F5CFDF}"/>
          </ac:spMkLst>
        </pc:spChg>
        <pc:spChg chg="add mod">
          <ac:chgData name="Siniša Vuksan" userId="3af124f9-b8e7-46e3-9422-21ae1d17ac0b" providerId="ADAL" clId="{99365A99-1488-49E0-96C0-5C766922975C}" dt="2022-01-04T10:34:14.901" v="2678" actId="1035"/>
          <ac:spMkLst>
            <pc:docMk/>
            <pc:sldMk cId="1580591475" sldId="600"/>
            <ac:spMk id="18" creationId="{104713ED-C8EA-4A13-9819-388014582143}"/>
          </ac:spMkLst>
        </pc:spChg>
        <pc:spChg chg="add mod">
          <ac:chgData name="Siniša Vuksan" userId="3af124f9-b8e7-46e3-9422-21ae1d17ac0b" providerId="ADAL" clId="{99365A99-1488-49E0-96C0-5C766922975C}" dt="2022-01-04T10:36:46.040" v="2720" actId="1036"/>
          <ac:spMkLst>
            <pc:docMk/>
            <pc:sldMk cId="1580591475" sldId="600"/>
            <ac:spMk id="19" creationId="{B66E3D45-E7D2-4CD6-B275-AA09D523B978}"/>
          </ac:spMkLst>
        </pc:spChg>
        <pc:spChg chg="add mod">
          <ac:chgData name="Siniša Vuksan" userId="3af124f9-b8e7-46e3-9422-21ae1d17ac0b" providerId="ADAL" clId="{99365A99-1488-49E0-96C0-5C766922975C}" dt="2022-01-04T10:37:27.383" v="2812" actId="20577"/>
          <ac:spMkLst>
            <pc:docMk/>
            <pc:sldMk cId="1580591475" sldId="600"/>
            <ac:spMk id="22" creationId="{C6EFA3A0-2AD7-4899-8324-9C16FA768FB8}"/>
          </ac:spMkLst>
        </pc:spChg>
        <pc:picChg chg="mod">
          <ac:chgData name="Siniša Vuksan" userId="3af124f9-b8e7-46e3-9422-21ae1d17ac0b" providerId="ADAL" clId="{99365A99-1488-49E0-96C0-5C766922975C}" dt="2022-01-04T10:31:54.945" v="2574" actId="14100"/>
          <ac:picMkLst>
            <pc:docMk/>
            <pc:sldMk cId="1580591475" sldId="600"/>
            <ac:picMk id="2" creationId="{79AB126F-5218-4223-8FB3-6BD5D18FF2B3}"/>
          </ac:picMkLst>
        </pc:picChg>
        <pc:picChg chg="mod">
          <ac:chgData name="Siniša Vuksan" userId="3af124f9-b8e7-46e3-9422-21ae1d17ac0b" providerId="ADAL" clId="{99365A99-1488-49E0-96C0-5C766922975C}" dt="2022-01-04T10:32:48.627" v="2653" actId="1076"/>
          <ac:picMkLst>
            <pc:docMk/>
            <pc:sldMk cId="1580591475" sldId="600"/>
            <ac:picMk id="3" creationId="{2E852DC1-873B-4FAB-B71B-3EC9CF09160C}"/>
          </ac:picMkLst>
        </pc:picChg>
        <pc:picChg chg="mod">
          <ac:chgData name="Siniša Vuksan" userId="3af124f9-b8e7-46e3-9422-21ae1d17ac0b" providerId="ADAL" clId="{99365A99-1488-49E0-96C0-5C766922975C}" dt="2022-01-04T10:30:52.939" v="2556" actId="1076"/>
          <ac:picMkLst>
            <pc:docMk/>
            <pc:sldMk cId="1580591475" sldId="600"/>
            <ac:picMk id="4" creationId="{1B2619D9-4F98-4A11-8FFE-57C7EB1F529A}"/>
          </ac:picMkLst>
        </pc:picChg>
        <pc:picChg chg="del">
          <ac:chgData name="Siniša Vuksan" userId="3af124f9-b8e7-46e3-9422-21ae1d17ac0b" providerId="ADAL" clId="{99365A99-1488-49E0-96C0-5C766922975C}" dt="2022-01-04T10:31:11.003" v="2569" actId="478"/>
          <ac:picMkLst>
            <pc:docMk/>
            <pc:sldMk cId="1580591475" sldId="600"/>
            <ac:picMk id="8" creationId="{40847B6B-5792-41D6-8F89-FC74B59722C7}"/>
          </ac:picMkLst>
        </pc:picChg>
        <pc:picChg chg="add mod">
          <ac:chgData name="Siniša Vuksan" userId="3af124f9-b8e7-46e3-9422-21ae1d17ac0b" providerId="ADAL" clId="{99365A99-1488-49E0-96C0-5C766922975C}" dt="2022-01-04T10:34:39.015" v="2683" actId="1076"/>
          <ac:picMkLst>
            <pc:docMk/>
            <pc:sldMk cId="1580591475" sldId="600"/>
            <ac:picMk id="9" creationId="{99AF4DB0-870F-4F8A-B68A-92FB4A4F0244}"/>
          </ac:picMkLst>
        </pc:picChg>
        <pc:picChg chg="add mod">
          <ac:chgData name="Siniša Vuksan" userId="3af124f9-b8e7-46e3-9422-21ae1d17ac0b" providerId="ADAL" clId="{99365A99-1488-49E0-96C0-5C766922975C}" dt="2022-01-04T10:37:29.449" v="2813" actId="1036"/>
          <ac:picMkLst>
            <pc:docMk/>
            <pc:sldMk cId="1580591475" sldId="600"/>
            <ac:picMk id="21" creationId="{345BCCBB-D525-426A-97AD-4B91B6074137}"/>
          </ac:picMkLst>
        </pc:picChg>
      </pc:sldChg>
      <pc:sldChg chg="delSp modSp add del mod delAnim">
        <pc:chgData name="Siniša Vuksan" userId="3af124f9-b8e7-46e3-9422-21ae1d17ac0b" providerId="ADAL" clId="{99365A99-1488-49E0-96C0-5C766922975C}" dt="2022-01-04T10:58:16.519" v="3876" actId="47"/>
        <pc:sldMkLst>
          <pc:docMk/>
          <pc:sldMk cId="561534478" sldId="601"/>
        </pc:sldMkLst>
        <pc:spChg chg="del">
          <ac:chgData name="Siniša Vuksan" userId="3af124f9-b8e7-46e3-9422-21ae1d17ac0b" providerId="ADAL" clId="{99365A99-1488-49E0-96C0-5C766922975C}" dt="2022-01-04T10:55:51.460" v="3762" actId="478"/>
          <ac:spMkLst>
            <pc:docMk/>
            <pc:sldMk cId="561534478" sldId="601"/>
            <ac:spMk id="5" creationId="{5F3E3B94-F000-48ED-8245-DA680A4B6E98}"/>
          </ac:spMkLst>
        </pc:spChg>
        <pc:spChg chg="del">
          <ac:chgData name="Siniša Vuksan" userId="3af124f9-b8e7-46e3-9422-21ae1d17ac0b" providerId="ADAL" clId="{99365A99-1488-49E0-96C0-5C766922975C}" dt="2022-01-04T10:55:51.460" v="3762" actId="478"/>
          <ac:spMkLst>
            <pc:docMk/>
            <pc:sldMk cId="561534478" sldId="601"/>
            <ac:spMk id="7" creationId="{1363F52B-5633-4CAD-9891-9AFFB573C4D9}"/>
          </ac:spMkLst>
        </pc:spChg>
        <pc:spChg chg="del">
          <ac:chgData name="Siniša Vuksan" userId="3af124f9-b8e7-46e3-9422-21ae1d17ac0b" providerId="ADAL" clId="{99365A99-1488-49E0-96C0-5C766922975C}" dt="2022-01-04T10:55:51.460" v="3762" actId="478"/>
          <ac:spMkLst>
            <pc:docMk/>
            <pc:sldMk cId="561534478" sldId="601"/>
            <ac:spMk id="8" creationId="{1613D52F-3883-4D41-A062-2C353B3FA5B1}"/>
          </ac:spMkLst>
        </pc:spChg>
        <pc:spChg chg="del">
          <ac:chgData name="Siniša Vuksan" userId="3af124f9-b8e7-46e3-9422-21ae1d17ac0b" providerId="ADAL" clId="{99365A99-1488-49E0-96C0-5C766922975C}" dt="2022-01-04T10:55:51.460" v="3762" actId="478"/>
          <ac:spMkLst>
            <pc:docMk/>
            <pc:sldMk cId="561534478" sldId="601"/>
            <ac:spMk id="9" creationId="{9A9A89A1-F218-499B-9371-6274E616286B}"/>
          </ac:spMkLst>
        </pc:spChg>
        <pc:spChg chg="del">
          <ac:chgData name="Siniša Vuksan" userId="3af124f9-b8e7-46e3-9422-21ae1d17ac0b" providerId="ADAL" clId="{99365A99-1488-49E0-96C0-5C766922975C}" dt="2022-01-04T10:55:51.460" v="3762" actId="478"/>
          <ac:spMkLst>
            <pc:docMk/>
            <pc:sldMk cId="561534478" sldId="601"/>
            <ac:spMk id="10" creationId="{081F2338-2B67-4DFD-A072-2AAA42899237}"/>
          </ac:spMkLst>
        </pc:spChg>
        <pc:picChg chg="mod">
          <ac:chgData name="Siniša Vuksan" userId="3af124f9-b8e7-46e3-9422-21ae1d17ac0b" providerId="ADAL" clId="{99365A99-1488-49E0-96C0-5C766922975C}" dt="2022-01-04T10:49:44.447" v="3600" actId="14826"/>
          <ac:picMkLst>
            <pc:docMk/>
            <pc:sldMk cId="561534478" sldId="601"/>
            <ac:picMk id="4" creationId="{1B2619D9-4F98-4A11-8FFE-57C7EB1F529A}"/>
          </ac:picMkLst>
        </pc:picChg>
      </pc:sldChg>
    </pc:docChg>
  </pc:docChgLst>
  <pc:docChgLst>
    <pc:chgData name="Siniša Vuksan" userId="3af124f9-b8e7-46e3-9422-21ae1d17ac0b" providerId="ADAL" clId="{2B4015B6-79EA-4A60-AE7D-A92E23F0F3B8}"/>
    <pc:docChg chg="undo custSel addSld delSld modSld sldOrd">
      <pc:chgData name="Siniša Vuksan" userId="3af124f9-b8e7-46e3-9422-21ae1d17ac0b" providerId="ADAL" clId="{2B4015B6-79EA-4A60-AE7D-A92E23F0F3B8}" dt="2021-10-22T08:33:14.533" v="1528"/>
      <pc:docMkLst>
        <pc:docMk/>
      </pc:docMkLst>
    </pc:docChg>
  </pc:docChgLst>
  <pc:docChgLst>
    <pc:chgData name="Siniša Vuksan" userId="3af124f9-b8e7-46e3-9422-21ae1d17ac0b" providerId="ADAL" clId="{55CFD59F-742E-43C9-9471-B04A94142142}"/>
    <pc:docChg chg="undo redo custSel addSld delSld modSld sldOrd">
      <pc:chgData name="Siniša Vuksan" userId="3af124f9-b8e7-46e3-9422-21ae1d17ac0b" providerId="ADAL" clId="{55CFD59F-742E-43C9-9471-B04A94142142}" dt="2022-01-26T15:03:49.090" v="2721" actId="14100"/>
      <pc:docMkLst>
        <pc:docMk/>
      </pc:docMkLst>
      <pc:sldChg chg="modSp">
        <pc:chgData name="Siniša Vuksan" userId="3af124f9-b8e7-46e3-9422-21ae1d17ac0b" providerId="ADAL" clId="{55CFD59F-742E-43C9-9471-B04A94142142}" dt="2022-01-26T14:33:26.511" v="1648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55CFD59F-742E-43C9-9471-B04A94142142}" dt="2022-01-26T08:38:28.126" v="25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55CFD59F-742E-43C9-9471-B04A94142142}" dt="2022-01-26T14:33:26.511" v="1648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 mod">
        <pc:chgData name="Siniša Vuksan" userId="3af124f9-b8e7-46e3-9422-21ae1d17ac0b" providerId="ADAL" clId="{55CFD59F-742E-43C9-9471-B04A94142142}" dt="2022-01-26T08:40:41.671" v="69" actId="14100"/>
        <pc:sldMkLst>
          <pc:docMk/>
          <pc:sldMk cId="2122178903" sldId="288"/>
        </pc:sldMkLst>
        <pc:spChg chg="mod">
          <ac:chgData name="Siniša Vuksan" userId="3af124f9-b8e7-46e3-9422-21ae1d17ac0b" providerId="ADAL" clId="{55CFD59F-742E-43C9-9471-B04A94142142}" dt="2022-01-26T08:39:30.212" v="64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55CFD59F-742E-43C9-9471-B04A94142142}" dt="2022-01-26T08:40:41.671" v="69" actId="14100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55CFD59F-742E-43C9-9471-B04A94142142}" dt="2022-01-26T08:40:36.894" v="68" actId="14100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 mod">
        <pc:chgData name="Siniša Vuksan" userId="3af124f9-b8e7-46e3-9422-21ae1d17ac0b" providerId="ADAL" clId="{55CFD59F-742E-43C9-9471-B04A94142142}" dt="2022-01-26T09:01:20.142" v="353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55CFD59F-742E-43C9-9471-B04A94142142}" dt="2022-01-26T09:01:20.142" v="353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55CFD59F-742E-43C9-9471-B04A94142142}" dt="2022-01-26T08:41:04.754" v="81" actId="1038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55CFD59F-742E-43C9-9471-B04A94142142}" dt="2022-01-26T08:40:51.424" v="71" actId="14826"/>
          <ac:picMkLst>
            <pc:docMk/>
            <pc:sldMk cId="1167673325" sldId="300"/>
            <ac:picMk id="7" creationId="{40106C37-8279-4C0B-A4A6-4051FF501A0A}"/>
          </ac:picMkLst>
        </pc:picChg>
      </pc:sldChg>
      <pc:sldChg chg="addSp modSp mod ord modAnim">
        <pc:chgData name="Siniša Vuksan" userId="3af124f9-b8e7-46e3-9422-21ae1d17ac0b" providerId="ADAL" clId="{55CFD59F-742E-43C9-9471-B04A94142142}" dt="2022-01-26T14:44:54.798" v="2225"/>
        <pc:sldMkLst>
          <pc:docMk/>
          <pc:sldMk cId="2762813729" sldId="526"/>
        </pc:sldMkLst>
        <pc:spChg chg="mod">
          <ac:chgData name="Siniša Vuksan" userId="3af124f9-b8e7-46e3-9422-21ae1d17ac0b" providerId="ADAL" clId="{55CFD59F-742E-43C9-9471-B04A94142142}" dt="2022-01-26T14:38:50.753" v="1883" actId="20577"/>
          <ac:spMkLst>
            <pc:docMk/>
            <pc:sldMk cId="2762813729" sldId="526"/>
            <ac:spMk id="6" creationId="{010AB125-9086-4261-98B4-FC5A0801347C}"/>
          </ac:spMkLst>
        </pc:spChg>
        <pc:spChg chg="mod">
          <ac:chgData name="Siniša Vuksan" userId="3af124f9-b8e7-46e3-9422-21ae1d17ac0b" providerId="ADAL" clId="{55CFD59F-742E-43C9-9471-B04A94142142}" dt="2022-01-26T14:36:30.762" v="1679" actId="20577"/>
          <ac:spMkLst>
            <pc:docMk/>
            <pc:sldMk cId="2762813729" sldId="526"/>
            <ac:spMk id="7" creationId="{0256D9EB-C20B-45FA-9F3D-124012366C9E}"/>
          </ac:spMkLst>
        </pc:spChg>
        <pc:spChg chg="mod">
          <ac:chgData name="Siniša Vuksan" userId="3af124f9-b8e7-46e3-9422-21ae1d17ac0b" providerId="ADAL" clId="{55CFD59F-742E-43C9-9471-B04A94142142}" dt="2022-01-26T14:44:18.431" v="2216" actId="14100"/>
          <ac:spMkLst>
            <pc:docMk/>
            <pc:sldMk cId="2762813729" sldId="526"/>
            <ac:spMk id="22" creationId="{3366DD22-1660-4B96-982C-4C327326E0FC}"/>
          </ac:spMkLst>
        </pc:spChg>
        <pc:picChg chg="mod">
          <ac:chgData name="Siniša Vuksan" userId="3af124f9-b8e7-46e3-9422-21ae1d17ac0b" providerId="ADAL" clId="{55CFD59F-742E-43C9-9471-B04A94142142}" dt="2022-01-26T14:39:03.759" v="1891" actId="1037"/>
          <ac:picMkLst>
            <pc:docMk/>
            <pc:sldMk cId="2762813729" sldId="526"/>
            <ac:picMk id="2" creationId="{79AB126F-5218-4223-8FB3-6BD5D18FF2B3}"/>
          </ac:picMkLst>
        </pc:picChg>
        <pc:picChg chg="mod">
          <ac:chgData name="Siniša Vuksan" userId="3af124f9-b8e7-46e3-9422-21ae1d17ac0b" providerId="ADAL" clId="{55CFD59F-742E-43C9-9471-B04A94142142}" dt="2022-01-26T14:36:11.420" v="1651" actId="14100"/>
          <ac:picMkLst>
            <pc:docMk/>
            <pc:sldMk cId="2762813729" sldId="526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55CFD59F-742E-43C9-9471-B04A94142142}" dt="2022-01-26T14:41:58.316" v="1935" actId="1076"/>
          <ac:picMkLst>
            <pc:docMk/>
            <pc:sldMk cId="2762813729" sldId="526"/>
            <ac:picMk id="5" creationId="{5A097636-93C0-44AD-9305-E3601ADCA557}"/>
          </ac:picMkLst>
        </pc:picChg>
      </pc:sldChg>
      <pc:sldChg chg="modSp mod">
        <pc:chgData name="Siniša Vuksan" userId="3af124f9-b8e7-46e3-9422-21ae1d17ac0b" providerId="ADAL" clId="{55CFD59F-742E-43C9-9471-B04A94142142}" dt="2022-01-26T10:40:05.094" v="1404" actId="1076"/>
        <pc:sldMkLst>
          <pc:docMk/>
          <pc:sldMk cId="3697847466" sldId="531"/>
        </pc:sldMkLst>
        <pc:picChg chg="mod">
          <ac:chgData name="Siniša Vuksan" userId="3af124f9-b8e7-46e3-9422-21ae1d17ac0b" providerId="ADAL" clId="{55CFD59F-742E-43C9-9471-B04A94142142}" dt="2022-01-26T10:40:05.094" v="1404" actId="1076"/>
          <ac:picMkLst>
            <pc:docMk/>
            <pc:sldMk cId="3697847466" sldId="531"/>
            <ac:picMk id="2" creationId="{79AB126F-5218-4223-8FB3-6BD5D18FF2B3}"/>
          </ac:picMkLst>
        </pc:picChg>
      </pc:sldChg>
      <pc:sldChg chg="modSp mod">
        <pc:chgData name="Siniša Vuksan" userId="3af124f9-b8e7-46e3-9422-21ae1d17ac0b" providerId="ADAL" clId="{55CFD59F-742E-43C9-9471-B04A94142142}" dt="2022-01-26T10:15:49.105" v="1157" actId="1076"/>
        <pc:sldMkLst>
          <pc:docMk/>
          <pc:sldMk cId="3791957010" sldId="539"/>
        </pc:sldMkLst>
        <pc:picChg chg="mod">
          <ac:chgData name="Siniša Vuksan" userId="3af124f9-b8e7-46e3-9422-21ae1d17ac0b" providerId="ADAL" clId="{55CFD59F-742E-43C9-9471-B04A94142142}" dt="2022-01-26T10:15:49.105" v="1157" actId="1076"/>
          <ac:picMkLst>
            <pc:docMk/>
            <pc:sldMk cId="3791957010" sldId="539"/>
            <ac:picMk id="4" creationId="{1B2619D9-4F98-4A11-8FFE-57C7EB1F529A}"/>
          </ac:picMkLst>
        </pc:picChg>
      </pc:sldChg>
      <pc:sldChg chg="modSp mod">
        <pc:chgData name="Siniša Vuksan" userId="3af124f9-b8e7-46e3-9422-21ae1d17ac0b" providerId="ADAL" clId="{55CFD59F-742E-43C9-9471-B04A94142142}" dt="2022-01-26T09:59:13.978" v="767" actId="1076"/>
        <pc:sldMkLst>
          <pc:docMk/>
          <pc:sldMk cId="10576501" sldId="540"/>
        </pc:sldMkLst>
        <pc:picChg chg="mod">
          <ac:chgData name="Siniša Vuksan" userId="3af124f9-b8e7-46e3-9422-21ae1d17ac0b" providerId="ADAL" clId="{55CFD59F-742E-43C9-9471-B04A94142142}" dt="2022-01-26T09:59:13.978" v="767" actId="1076"/>
          <ac:picMkLst>
            <pc:docMk/>
            <pc:sldMk cId="10576501" sldId="540"/>
            <ac:picMk id="4" creationId="{1B2619D9-4F98-4A11-8FFE-57C7EB1F529A}"/>
          </ac:picMkLst>
        </pc:picChg>
      </pc:sldChg>
      <pc:sldChg chg="modSp mod">
        <pc:chgData name="Siniša Vuksan" userId="3af124f9-b8e7-46e3-9422-21ae1d17ac0b" providerId="ADAL" clId="{55CFD59F-742E-43C9-9471-B04A94142142}" dt="2022-01-26T09:59:17.112" v="768" actId="1076"/>
        <pc:sldMkLst>
          <pc:docMk/>
          <pc:sldMk cId="251081978" sldId="599"/>
        </pc:sldMkLst>
        <pc:picChg chg="mod">
          <ac:chgData name="Siniša Vuksan" userId="3af124f9-b8e7-46e3-9422-21ae1d17ac0b" providerId="ADAL" clId="{55CFD59F-742E-43C9-9471-B04A94142142}" dt="2022-01-26T09:59:17.112" v="768" actId="1076"/>
          <ac:picMkLst>
            <pc:docMk/>
            <pc:sldMk cId="251081978" sldId="599"/>
            <ac:picMk id="4" creationId="{1B2619D9-4F98-4A11-8FFE-57C7EB1F529A}"/>
          </ac:picMkLst>
        </pc:picChg>
      </pc:sldChg>
      <pc:sldChg chg="delSp new mod">
        <pc:chgData name="Siniša Vuksan" userId="3af124f9-b8e7-46e3-9422-21ae1d17ac0b" providerId="ADAL" clId="{55CFD59F-742E-43C9-9471-B04A94142142}" dt="2022-01-26T09:09:44.252" v="356" actId="478"/>
        <pc:sldMkLst>
          <pc:docMk/>
          <pc:sldMk cId="2293355314" sldId="601"/>
        </pc:sldMkLst>
        <pc:spChg chg="del">
          <ac:chgData name="Siniša Vuksan" userId="3af124f9-b8e7-46e3-9422-21ae1d17ac0b" providerId="ADAL" clId="{55CFD59F-742E-43C9-9471-B04A94142142}" dt="2022-01-26T09:09:44.252" v="356" actId="478"/>
          <ac:spMkLst>
            <pc:docMk/>
            <pc:sldMk cId="2293355314" sldId="601"/>
            <ac:spMk id="2" creationId="{F6A8D200-BC03-4D4A-A894-82214483E7B7}"/>
          </ac:spMkLst>
        </pc:spChg>
        <pc:spChg chg="del">
          <ac:chgData name="Siniša Vuksan" userId="3af124f9-b8e7-46e3-9422-21ae1d17ac0b" providerId="ADAL" clId="{55CFD59F-742E-43C9-9471-B04A94142142}" dt="2022-01-26T09:09:44.252" v="356" actId="478"/>
          <ac:spMkLst>
            <pc:docMk/>
            <pc:sldMk cId="2293355314" sldId="601"/>
            <ac:spMk id="3" creationId="{3906D280-C36C-40BD-BE8A-B10FF7D37156}"/>
          </ac:spMkLst>
        </pc:spChg>
      </pc:sldChg>
      <pc:sldChg chg="addSp delSp modSp add mod ord delAnim modAnim">
        <pc:chgData name="Siniša Vuksan" userId="3af124f9-b8e7-46e3-9422-21ae1d17ac0b" providerId="ADAL" clId="{55CFD59F-742E-43C9-9471-B04A94142142}" dt="2022-01-26T09:42:54.775" v="756" actId="1076"/>
        <pc:sldMkLst>
          <pc:docMk/>
          <pc:sldMk cId="1187773701" sldId="602"/>
        </pc:sldMkLst>
        <pc:spChg chg="add mod">
          <ac:chgData name="Siniša Vuksan" userId="3af124f9-b8e7-46e3-9422-21ae1d17ac0b" providerId="ADAL" clId="{55CFD59F-742E-43C9-9471-B04A94142142}" dt="2022-01-26T09:42:44.694" v="755" actId="114"/>
          <ac:spMkLst>
            <pc:docMk/>
            <pc:sldMk cId="1187773701" sldId="602"/>
            <ac:spMk id="10" creationId="{BA556197-B0CF-4C66-9483-CE5D240F656B}"/>
          </ac:spMkLst>
        </pc:spChg>
        <pc:spChg chg="add mod">
          <ac:chgData name="Siniša Vuksan" userId="3af124f9-b8e7-46e3-9422-21ae1d17ac0b" providerId="ADAL" clId="{55CFD59F-742E-43C9-9471-B04A94142142}" dt="2022-01-26T09:32:34.700" v="585" actId="1038"/>
          <ac:spMkLst>
            <pc:docMk/>
            <pc:sldMk cId="1187773701" sldId="602"/>
            <ac:spMk id="13" creationId="{97205C0C-B8C7-4947-A205-E1905A06EC44}"/>
          </ac:spMkLst>
        </pc:spChg>
        <pc:spChg chg="add mod">
          <ac:chgData name="Siniša Vuksan" userId="3af124f9-b8e7-46e3-9422-21ae1d17ac0b" providerId="ADAL" clId="{55CFD59F-742E-43C9-9471-B04A94142142}" dt="2022-01-26T09:33:39.740" v="628" actId="1037"/>
          <ac:spMkLst>
            <pc:docMk/>
            <pc:sldMk cId="1187773701" sldId="602"/>
            <ac:spMk id="14" creationId="{1641C7EE-DFC5-4A9A-BE46-4766B3D38D57}"/>
          </ac:spMkLst>
        </pc:spChg>
        <pc:spChg chg="add mod">
          <ac:chgData name="Siniša Vuksan" userId="3af124f9-b8e7-46e3-9422-21ae1d17ac0b" providerId="ADAL" clId="{55CFD59F-742E-43C9-9471-B04A94142142}" dt="2022-01-26T09:39:25.669" v="656" actId="20577"/>
          <ac:spMkLst>
            <pc:docMk/>
            <pc:sldMk cId="1187773701" sldId="602"/>
            <ac:spMk id="16" creationId="{0AB98EF8-1CA3-408B-A9C4-11C618B71D9D}"/>
          </ac:spMkLst>
        </pc:spChg>
        <pc:spChg chg="add del mod">
          <ac:chgData name="Siniša Vuksan" userId="3af124f9-b8e7-46e3-9422-21ae1d17ac0b" providerId="ADAL" clId="{55CFD59F-742E-43C9-9471-B04A94142142}" dt="2022-01-26T09:40:32.941" v="664" actId="478"/>
          <ac:spMkLst>
            <pc:docMk/>
            <pc:sldMk cId="1187773701" sldId="602"/>
            <ac:spMk id="18" creationId="{A7FF4344-6D3B-49B1-8744-BC8D85512FB5}"/>
          </ac:spMkLst>
        </pc:spChg>
        <pc:spChg chg="add mod">
          <ac:chgData name="Siniša Vuksan" userId="3af124f9-b8e7-46e3-9422-21ae1d17ac0b" providerId="ADAL" clId="{55CFD59F-742E-43C9-9471-B04A94142142}" dt="2022-01-26T09:42:54.775" v="756" actId="1076"/>
          <ac:spMkLst>
            <pc:docMk/>
            <pc:sldMk cId="1187773701" sldId="602"/>
            <ac:spMk id="19" creationId="{756B81D7-29A6-4181-A048-D0F8632668CF}"/>
          </ac:spMkLst>
        </pc:spChg>
        <pc:picChg chg="add mod">
          <ac:chgData name="Siniša Vuksan" userId="3af124f9-b8e7-46e3-9422-21ae1d17ac0b" providerId="ADAL" clId="{55CFD59F-742E-43C9-9471-B04A94142142}" dt="2022-01-26T09:18:43.284" v="395" actId="1076"/>
          <ac:picMkLst>
            <pc:docMk/>
            <pc:sldMk cId="1187773701" sldId="602"/>
            <ac:picMk id="3" creationId="{2F53B24F-5669-44E9-973B-719B42ECD9FF}"/>
          </ac:picMkLst>
        </pc:picChg>
        <pc:picChg chg="add mod">
          <ac:chgData name="Siniša Vuksan" userId="3af124f9-b8e7-46e3-9422-21ae1d17ac0b" providerId="ADAL" clId="{55CFD59F-742E-43C9-9471-B04A94142142}" dt="2022-01-26T09:30:31.400" v="560" actId="1076"/>
          <ac:picMkLst>
            <pc:docMk/>
            <pc:sldMk cId="1187773701" sldId="602"/>
            <ac:picMk id="4" creationId="{1F301677-C36F-4C25-939D-E7D507BD2F32}"/>
          </ac:picMkLst>
        </pc:picChg>
        <pc:picChg chg="add mod">
          <ac:chgData name="Siniša Vuksan" userId="3af124f9-b8e7-46e3-9422-21ae1d17ac0b" providerId="ADAL" clId="{55CFD59F-742E-43C9-9471-B04A94142142}" dt="2022-01-26T09:31:36.558" v="562" actId="1076"/>
          <ac:picMkLst>
            <pc:docMk/>
            <pc:sldMk cId="1187773701" sldId="602"/>
            <ac:picMk id="5" creationId="{30164858-518A-4C59-98E3-F4BB9ECDA1E4}"/>
          </ac:picMkLst>
        </pc:picChg>
        <pc:picChg chg="add mod">
          <ac:chgData name="Siniša Vuksan" userId="3af124f9-b8e7-46e3-9422-21ae1d17ac0b" providerId="ADAL" clId="{55CFD59F-742E-43C9-9471-B04A94142142}" dt="2022-01-26T09:35:57.503" v="630" actId="1076"/>
          <ac:picMkLst>
            <pc:docMk/>
            <pc:sldMk cId="1187773701" sldId="602"/>
            <ac:picMk id="6" creationId="{FF450E94-02CF-42E3-A1B8-34670ED100E8}"/>
          </ac:picMkLst>
        </pc:picChg>
        <pc:picChg chg="add mod">
          <ac:chgData name="Siniša Vuksan" userId="3af124f9-b8e7-46e3-9422-21ae1d17ac0b" providerId="ADAL" clId="{55CFD59F-742E-43C9-9471-B04A94142142}" dt="2022-01-26T09:39:07.057" v="651" actId="1076"/>
          <ac:picMkLst>
            <pc:docMk/>
            <pc:sldMk cId="1187773701" sldId="602"/>
            <ac:picMk id="7" creationId="{4BADDF4A-8ACD-4ED2-A4E9-2D34EBC55280}"/>
          </ac:picMkLst>
        </pc:picChg>
        <pc:picChg chg="add mod">
          <ac:chgData name="Siniša Vuksan" userId="3af124f9-b8e7-46e3-9422-21ae1d17ac0b" providerId="ADAL" clId="{55CFD59F-742E-43C9-9471-B04A94142142}" dt="2022-01-26T09:17:21.932" v="382" actId="166"/>
          <ac:picMkLst>
            <pc:docMk/>
            <pc:sldMk cId="1187773701" sldId="602"/>
            <ac:picMk id="1026" creationId="{BDE8C6E7-E3B7-43BB-A203-188A7772EE7B}"/>
          </ac:picMkLst>
        </pc:picChg>
        <pc:picChg chg="add mod">
          <ac:chgData name="Siniša Vuksan" userId="3af124f9-b8e7-46e3-9422-21ae1d17ac0b" providerId="ADAL" clId="{55CFD59F-742E-43C9-9471-B04A94142142}" dt="2022-01-26T09:30:28.695" v="559" actId="1076"/>
          <ac:picMkLst>
            <pc:docMk/>
            <pc:sldMk cId="1187773701" sldId="602"/>
            <ac:picMk id="1028" creationId="{EDF59241-2CE4-426D-85AF-05A14B871616}"/>
          </ac:picMkLst>
        </pc:picChg>
        <pc:picChg chg="add mod">
          <ac:chgData name="Siniša Vuksan" userId="3af124f9-b8e7-46e3-9422-21ae1d17ac0b" providerId="ADAL" clId="{55CFD59F-742E-43C9-9471-B04A94142142}" dt="2022-01-26T09:17:17.941" v="381" actId="1035"/>
          <ac:picMkLst>
            <pc:docMk/>
            <pc:sldMk cId="1187773701" sldId="602"/>
            <ac:picMk id="1030" creationId="{3E4F133D-7198-4AB9-8AAA-576089CD64A1}"/>
          </ac:picMkLst>
        </pc:picChg>
        <pc:picChg chg="add del mod">
          <ac:chgData name="Siniša Vuksan" userId="3af124f9-b8e7-46e3-9422-21ae1d17ac0b" providerId="ADAL" clId="{55CFD59F-742E-43C9-9471-B04A94142142}" dt="2022-01-26T09:17:02.881" v="374"/>
          <ac:picMkLst>
            <pc:docMk/>
            <pc:sldMk cId="1187773701" sldId="602"/>
            <ac:picMk id="1032" creationId="{A964FBC5-28C4-497C-93A6-F11DCA405AA5}"/>
          </ac:picMkLst>
        </pc:picChg>
        <pc:picChg chg="add del mod">
          <ac:chgData name="Siniša Vuksan" userId="3af124f9-b8e7-46e3-9422-21ae1d17ac0b" providerId="ADAL" clId="{55CFD59F-742E-43C9-9471-B04A94142142}" dt="2022-01-26T09:18:23.015" v="393" actId="21"/>
          <ac:picMkLst>
            <pc:docMk/>
            <pc:sldMk cId="1187773701" sldId="602"/>
            <ac:picMk id="1034" creationId="{A204100D-3EB2-4492-9BF0-7A5D69D307F0}"/>
          </ac:picMkLst>
        </pc:picChg>
        <pc:picChg chg="add mod">
          <ac:chgData name="Siniša Vuksan" userId="3af124f9-b8e7-46e3-9422-21ae1d17ac0b" providerId="ADAL" clId="{55CFD59F-742E-43C9-9471-B04A94142142}" dt="2022-01-26T09:20:27.410" v="410" actId="1076"/>
          <ac:picMkLst>
            <pc:docMk/>
            <pc:sldMk cId="1187773701" sldId="602"/>
            <ac:picMk id="1036" creationId="{556BA16E-CFD8-44D9-A0CF-59BB80FE76AF}"/>
          </ac:picMkLst>
        </pc:picChg>
      </pc:sldChg>
      <pc:sldChg chg="delSp modSp add del mod delAnim modAnim">
        <pc:chgData name="Siniša Vuksan" userId="3af124f9-b8e7-46e3-9422-21ae1d17ac0b" providerId="ADAL" clId="{55CFD59F-742E-43C9-9471-B04A94142142}" dt="2022-01-26T09:59:05.896" v="765" actId="2696"/>
        <pc:sldMkLst>
          <pc:docMk/>
          <pc:sldMk cId="1659797288" sldId="603"/>
        </pc:sldMkLst>
        <pc:spChg chg="del">
          <ac:chgData name="Siniša Vuksan" userId="3af124f9-b8e7-46e3-9422-21ae1d17ac0b" providerId="ADAL" clId="{55CFD59F-742E-43C9-9471-B04A94142142}" dt="2022-01-26T09:58:57.253" v="764" actId="478"/>
          <ac:spMkLst>
            <pc:docMk/>
            <pc:sldMk cId="1659797288" sldId="603"/>
            <ac:spMk id="16" creationId="{0AB98EF8-1CA3-408B-A9C4-11C618B71D9D}"/>
          </ac:spMkLst>
        </pc:spChg>
        <pc:spChg chg="del mod">
          <ac:chgData name="Siniša Vuksan" userId="3af124f9-b8e7-46e3-9422-21ae1d17ac0b" providerId="ADAL" clId="{55CFD59F-742E-43C9-9471-B04A94142142}" dt="2022-01-26T09:58:54.677" v="762" actId="478"/>
          <ac:spMkLst>
            <pc:docMk/>
            <pc:sldMk cId="1659797288" sldId="603"/>
            <ac:spMk id="19" creationId="{756B81D7-29A6-4181-A048-D0F8632668CF}"/>
          </ac:spMkLst>
        </pc:spChg>
        <pc:picChg chg="del">
          <ac:chgData name="Siniša Vuksan" userId="3af124f9-b8e7-46e3-9422-21ae1d17ac0b" providerId="ADAL" clId="{55CFD59F-742E-43C9-9471-B04A94142142}" dt="2022-01-26T09:58:50.977" v="758" actId="478"/>
          <ac:picMkLst>
            <pc:docMk/>
            <pc:sldMk cId="1659797288" sldId="603"/>
            <ac:picMk id="3" creationId="{2F53B24F-5669-44E9-973B-719B42ECD9FF}"/>
          </ac:picMkLst>
        </pc:picChg>
        <pc:picChg chg="del">
          <ac:chgData name="Siniša Vuksan" userId="3af124f9-b8e7-46e3-9422-21ae1d17ac0b" providerId="ADAL" clId="{55CFD59F-742E-43C9-9471-B04A94142142}" dt="2022-01-26T09:58:55.566" v="763" actId="478"/>
          <ac:picMkLst>
            <pc:docMk/>
            <pc:sldMk cId="1659797288" sldId="603"/>
            <ac:picMk id="6" creationId="{FF450E94-02CF-42E3-A1B8-34670ED100E8}"/>
          </ac:picMkLst>
        </pc:picChg>
        <pc:picChg chg="del">
          <ac:chgData name="Siniša Vuksan" userId="3af124f9-b8e7-46e3-9422-21ae1d17ac0b" providerId="ADAL" clId="{55CFD59F-742E-43C9-9471-B04A94142142}" dt="2022-01-26T09:58:52.205" v="759" actId="478"/>
          <ac:picMkLst>
            <pc:docMk/>
            <pc:sldMk cId="1659797288" sldId="603"/>
            <ac:picMk id="7" creationId="{4BADDF4A-8ACD-4ED2-A4E9-2D34EBC55280}"/>
          </ac:picMkLst>
        </pc:picChg>
        <pc:picChg chg="del">
          <ac:chgData name="Siniša Vuksan" userId="3af124f9-b8e7-46e3-9422-21ae1d17ac0b" providerId="ADAL" clId="{55CFD59F-742E-43C9-9471-B04A94142142}" dt="2022-01-26T09:58:52.748" v="760" actId="478"/>
          <ac:picMkLst>
            <pc:docMk/>
            <pc:sldMk cId="1659797288" sldId="603"/>
            <ac:picMk id="1036" creationId="{556BA16E-CFD8-44D9-A0CF-59BB80FE76AF}"/>
          </ac:picMkLst>
        </pc:picChg>
      </pc:sldChg>
      <pc:sldChg chg="addSp delSp modSp add mod ord delAnim modAnim">
        <pc:chgData name="Siniša Vuksan" userId="3af124f9-b8e7-46e3-9422-21ae1d17ac0b" providerId="ADAL" clId="{55CFD59F-742E-43C9-9471-B04A94142142}" dt="2022-01-26T10:15:38.665" v="1156"/>
        <pc:sldMkLst>
          <pc:docMk/>
          <pc:sldMk cId="2129716320" sldId="603"/>
        </pc:sldMkLst>
        <pc:spChg chg="mod">
          <ac:chgData name="Siniša Vuksan" userId="3af124f9-b8e7-46e3-9422-21ae1d17ac0b" providerId="ADAL" clId="{55CFD59F-742E-43C9-9471-B04A94142142}" dt="2022-01-26T10:08:57.415" v="1138" actId="14100"/>
          <ac:spMkLst>
            <pc:docMk/>
            <pc:sldMk cId="2129716320" sldId="603"/>
            <ac:spMk id="6" creationId="{010AB125-9086-4261-98B4-FC5A0801347C}"/>
          </ac:spMkLst>
        </pc:spChg>
        <pc:spChg chg="mod">
          <ac:chgData name="Siniša Vuksan" userId="3af124f9-b8e7-46e3-9422-21ae1d17ac0b" providerId="ADAL" clId="{55CFD59F-742E-43C9-9471-B04A94142142}" dt="2022-01-26T10:06:29.181" v="1043" actId="20577"/>
          <ac:spMkLst>
            <pc:docMk/>
            <pc:sldMk cId="2129716320" sldId="603"/>
            <ac:spMk id="7" creationId="{0256D9EB-C20B-45FA-9F3D-124012366C9E}"/>
          </ac:spMkLst>
        </pc:spChg>
        <pc:spChg chg="mod">
          <ac:chgData name="Siniša Vuksan" userId="3af124f9-b8e7-46e3-9422-21ae1d17ac0b" providerId="ADAL" clId="{55CFD59F-742E-43C9-9471-B04A94142142}" dt="2022-01-26T10:05:50.766" v="1039" actId="1035"/>
          <ac:spMkLst>
            <pc:docMk/>
            <pc:sldMk cId="2129716320" sldId="603"/>
            <ac:spMk id="10" creationId="{4B2349A6-8903-43C1-9216-2DE1B381E62F}"/>
          </ac:spMkLst>
        </pc:spChg>
        <pc:spChg chg="del">
          <ac:chgData name="Siniša Vuksan" userId="3af124f9-b8e7-46e3-9422-21ae1d17ac0b" providerId="ADAL" clId="{55CFD59F-742E-43C9-9471-B04A94142142}" dt="2022-01-26T10:07:22.742" v="1045" actId="478"/>
          <ac:spMkLst>
            <pc:docMk/>
            <pc:sldMk cId="2129716320" sldId="603"/>
            <ac:spMk id="11" creationId="{E2274410-8D0F-461A-8DB4-7B62AD6F507F}"/>
          </ac:spMkLst>
        </pc:spChg>
        <pc:picChg chg="mod">
          <ac:chgData name="Siniša Vuksan" userId="3af124f9-b8e7-46e3-9422-21ae1d17ac0b" providerId="ADAL" clId="{55CFD59F-742E-43C9-9471-B04A94142142}" dt="2022-01-26T10:07:48.246" v="1067" actId="1037"/>
          <ac:picMkLst>
            <pc:docMk/>
            <pc:sldMk cId="2129716320" sldId="603"/>
            <ac:picMk id="2" creationId="{79AB126F-5218-4223-8FB3-6BD5D18FF2B3}"/>
          </ac:picMkLst>
        </pc:picChg>
        <pc:picChg chg="del">
          <ac:chgData name="Siniša Vuksan" userId="3af124f9-b8e7-46e3-9422-21ae1d17ac0b" providerId="ADAL" clId="{55CFD59F-742E-43C9-9471-B04A94142142}" dt="2022-01-26T10:07:24.902" v="1046" actId="478"/>
          <ac:picMkLst>
            <pc:docMk/>
            <pc:sldMk cId="2129716320" sldId="603"/>
            <ac:picMk id="3" creationId="{2E852DC1-873B-4FAB-B71B-3EC9CF09160C}"/>
          </ac:picMkLst>
        </pc:picChg>
        <pc:picChg chg="mod">
          <ac:chgData name="Siniša Vuksan" userId="3af124f9-b8e7-46e3-9422-21ae1d17ac0b" providerId="ADAL" clId="{55CFD59F-742E-43C9-9471-B04A94142142}" dt="2022-01-26T10:06:20.525" v="1041" actId="14826"/>
          <ac:picMkLst>
            <pc:docMk/>
            <pc:sldMk cId="2129716320" sldId="603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55CFD59F-742E-43C9-9471-B04A94142142}" dt="2022-01-26T10:10:57.967" v="1144" actId="1036"/>
          <ac:picMkLst>
            <pc:docMk/>
            <pc:sldMk cId="2129716320" sldId="603"/>
            <ac:picMk id="5" creationId="{BD0A28E4-C2C0-417C-BD66-216DB432B4C3}"/>
          </ac:picMkLst>
        </pc:picChg>
        <pc:picChg chg="del mod">
          <ac:chgData name="Siniša Vuksan" userId="3af124f9-b8e7-46e3-9422-21ae1d17ac0b" providerId="ADAL" clId="{55CFD59F-742E-43C9-9471-B04A94142142}" dt="2022-01-26T10:07:21.347" v="1044" actId="478"/>
          <ac:picMkLst>
            <pc:docMk/>
            <pc:sldMk cId="2129716320" sldId="603"/>
            <ac:picMk id="8" creationId="{40847B6B-5792-41D6-8F89-FC74B59722C7}"/>
          </ac:picMkLst>
        </pc:picChg>
        <pc:picChg chg="add mod">
          <ac:chgData name="Siniša Vuksan" userId="3af124f9-b8e7-46e3-9422-21ae1d17ac0b" providerId="ADAL" clId="{55CFD59F-742E-43C9-9471-B04A94142142}" dt="2022-01-26T10:12:53.256" v="1147" actId="1076"/>
          <ac:picMkLst>
            <pc:docMk/>
            <pc:sldMk cId="2129716320" sldId="603"/>
            <ac:picMk id="9" creationId="{87DEC473-A3ED-4BFA-9459-D1B01A1F14C3}"/>
          </ac:picMkLst>
        </pc:picChg>
        <pc:picChg chg="add mod">
          <ac:chgData name="Siniša Vuksan" userId="3af124f9-b8e7-46e3-9422-21ae1d17ac0b" providerId="ADAL" clId="{55CFD59F-742E-43C9-9471-B04A94142142}" dt="2022-01-26T10:14:04.448" v="1150" actId="1076"/>
          <ac:picMkLst>
            <pc:docMk/>
            <pc:sldMk cId="2129716320" sldId="603"/>
            <ac:picMk id="12" creationId="{E054C7A5-E0AA-4663-8DBD-6BB21A7BC9CE}"/>
          </ac:picMkLst>
        </pc:picChg>
        <pc:picChg chg="add mod">
          <ac:chgData name="Siniša Vuksan" userId="3af124f9-b8e7-46e3-9422-21ae1d17ac0b" providerId="ADAL" clId="{55CFD59F-742E-43C9-9471-B04A94142142}" dt="2022-01-26T10:15:33.862" v="1153" actId="1076"/>
          <ac:picMkLst>
            <pc:docMk/>
            <pc:sldMk cId="2129716320" sldId="603"/>
            <ac:picMk id="13" creationId="{8494A0D4-7E72-479B-940E-634EF8352BBB}"/>
          </ac:picMkLst>
        </pc:picChg>
      </pc:sldChg>
      <pc:sldChg chg="addSp modSp add mod ord modAnim">
        <pc:chgData name="Siniša Vuksan" userId="3af124f9-b8e7-46e3-9422-21ae1d17ac0b" providerId="ADAL" clId="{55CFD59F-742E-43C9-9471-B04A94142142}" dt="2022-01-26T10:20:14.680" v="1304"/>
        <pc:sldMkLst>
          <pc:docMk/>
          <pc:sldMk cId="780862427" sldId="604"/>
        </pc:sldMkLst>
        <pc:spChg chg="mod">
          <ac:chgData name="Siniša Vuksan" userId="3af124f9-b8e7-46e3-9422-21ae1d17ac0b" providerId="ADAL" clId="{55CFD59F-742E-43C9-9471-B04A94142142}" dt="2022-01-26T10:18:59.149" v="1278" actId="1076"/>
          <ac:spMkLst>
            <pc:docMk/>
            <pc:sldMk cId="780862427" sldId="604"/>
            <ac:spMk id="6" creationId="{010AB125-9086-4261-98B4-FC5A0801347C}"/>
          </ac:spMkLst>
        </pc:spChg>
        <pc:picChg chg="mod">
          <ac:chgData name="Siniša Vuksan" userId="3af124f9-b8e7-46e3-9422-21ae1d17ac0b" providerId="ADAL" clId="{55CFD59F-742E-43C9-9471-B04A94142142}" dt="2022-01-26T10:17:06.866" v="1163" actId="1076"/>
          <ac:picMkLst>
            <pc:docMk/>
            <pc:sldMk cId="780862427" sldId="604"/>
            <ac:picMk id="2" creationId="{B69E1C10-ACFD-49C4-B019-6B92ED78F85E}"/>
          </ac:picMkLst>
        </pc:picChg>
        <pc:picChg chg="mod">
          <ac:chgData name="Siniša Vuksan" userId="3af124f9-b8e7-46e3-9422-21ae1d17ac0b" providerId="ADAL" clId="{55CFD59F-742E-43C9-9471-B04A94142142}" dt="2022-01-26T10:16:05.759" v="1159" actId="14826"/>
          <ac:picMkLst>
            <pc:docMk/>
            <pc:sldMk cId="780862427" sldId="604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55CFD59F-742E-43C9-9471-B04A94142142}" dt="2022-01-26T10:19:48.937" v="1290" actId="14100"/>
          <ac:picMkLst>
            <pc:docMk/>
            <pc:sldMk cId="780862427" sldId="604"/>
            <ac:picMk id="7" creationId="{31299CC1-6712-42BC-9C7A-0980644A9C02}"/>
          </ac:picMkLst>
        </pc:picChg>
        <pc:picChg chg="add mod">
          <ac:chgData name="Siniša Vuksan" userId="3af124f9-b8e7-46e3-9422-21ae1d17ac0b" providerId="ADAL" clId="{55CFD59F-742E-43C9-9471-B04A94142142}" dt="2022-01-26T10:20:08.743" v="1302" actId="1035"/>
          <ac:picMkLst>
            <pc:docMk/>
            <pc:sldMk cId="780862427" sldId="604"/>
            <ac:picMk id="8" creationId="{57E21DB1-7156-4E95-B388-AC9DE6A72849}"/>
          </ac:picMkLst>
        </pc:picChg>
        <pc:picChg chg="add mod">
          <ac:chgData name="Siniša Vuksan" userId="3af124f9-b8e7-46e3-9422-21ae1d17ac0b" providerId="ADAL" clId="{55CFD59F-742E-43C9-9471-B04A94142142}" dt="2022-01-26T10:19:19.737" v="1286" actId="1076"/>
          <ac:picMkLst>
            <pc:docMk/>
            <pc:sldMk cId="780862427" sldId="604"/>
            <ac:picMk id="2050" creationId="{3B0E6F11-A6D3-4D6C-BB56-C5F8DABA2C98}"/>
          </ac:picMkLst>
        </pc:picChg>
      </pc:sldChg>
      <pc:sldChg chg="addSp delSp modSp add mod ord delAnim modAnim">
        <pc:chgData name="Siniša Vuksan" userId="3af124f9-b8e7-46e3-9422-21ae1d17ac0b" providerId="ADAL" clId="{55CFD59F-742E-43C9-9471-B04A94142142}" dt="2022-01-26T10:39:55.342" v="1402"/>
        <pc:sldMkLst>
          <pc:docMk/>
          <pc:sldMk cId="1586339126" sldId="605"/>
        </pc:sldMkLst>
        <pc:spChg chg="mod">
          <ac:chgData name="Siniša Vuksan" userId="3af124f9-b8e7-46e3-9422-21ae1d17ac0b" providerId="ADAL" clId="{55CFD59F-742E-43C9-9471-B04A94142142}" dt="2022-01-26T10:21:30.848" v="1357" actId="14100"/>
          <ac:spMkLst>
            <pc:docMk/>
            <pc:sldMk cId="1586339126" sldId="605"/>
            <ac:spMk id="6" creationId="{010AB125-9086-4261-98B4-FC5A0801347C}"/>
          </ac:spMkLst>
        </pc:spChg>
        <pc:spChg chg="add del mod">
          <ac:chgData name="Siniša Vuksan" userId="3af124f9-b8e7-46e3-9422-21ae1d17ac0b" providerId="ADAL" clId="{55CFD59F-742E-43C9-9471-B04A94142142}" dt="2022-01-26T10:37:56.891" v="1384" actId="478"/>
          <ac:spMkLst>
            <pc:docMk/>
            <pc:sldMk cId="1586339126" sldId="605"/>
            <ac:spMk id="10" creationId="{6F1A68B6-1DB8-4601-A4A4-F7DE8837BC65}"/>
          </ac:spMkLst>
        </pc:spChg>
        <pc:spChg chg="add mod">
          <ac:chgData name="Siniša Vuksan" userId="3af124f9-b8e7-46e3-9422-21ae1d17ac0b" providerId="ADAL" clId="{55CFD59F-742E-43C9-9471-B04A94142142}" dt="2022-01-26T10:38:50.858" v="1400" actId="20577"/>
          <ac:spMkLst>
            <pc:docMk/>
            <pc:sldMk cId="1586339126" sldId="605"/>
            <ac:spMk id="12" creationId="{27430987-532A-452D-8A8F-DCDD6B243786}"/>
          </ac:spMkLst>
        </pc:spChg>
        <pc:picChg chg="mod">
          <ac:chgData name="Siniša Vuksan" userId="3af124f9-b8e7-46e3-9422-21ae1d17ac0b" providerId="ADAL" clId="{55CFD59F-742E-43C9-9471-B04A94142142}" dt="2022-01-26T10:21:34.638" v="1365" actId="1036"/>
          <ac:picMkLst>
            <pc:docMk/>
            <pc:sldMk cId="1586339126" sldId="605"/>
            <ac:picMk id="2" creationId="{B69E1C10-ACFD-49C4-B019-6B92ED78F85E}"/>
          </ac:picMkLst>
        </pc:picChg>
        <pc:picChg chg="mod">
          <ac:chgData name="Siniša Vuksan" userId="3af124f9-b8e7-46e3-9422-21ae1d17ac0b" providerId="ADAL" clId="{55CFD59F-742E-43C9-9471-B04A94142142}" dt="2022-01-26T10:22:03.717" v="1372" actId="14100"/>
          <ac:picMkLst>
            <pc:docMk/>
            <pc:sldMk cId="1586339126" sldId="605"/>
            <ac:picMk id="7" creationId="{31299CC1-6712-42BC-9C7A-0980644A9C02}"/>
          </ac:picMkLst>
        </pc:picChg>
        <pc:picChg chg="mod">
          <ac:chgData name="Siniša Vuksan" userId="3af124f9-b8e7-46e3-9422-21ae1d17ac0b" providerId="ADAL" clId="{55CFD59F-742E-43C9-9471-B04A94142142}" dt="2022-01-26T10:22:16.587" v="1376" actId="1076"/>
          <ac:picMkLst>
            <pc:docMk/>
            <pc:sldMk cId="1586339126" sldId="605"/>
            <ac:picMk id="8" creationId="{57E21DB1-7156-4E95-B388-AC9DE6A72849}"/>
          </ac:picMkLst>
        </pc:picChg>
        <pc:picChg chg="add mod">
          <ac:chgData name="Siniša Vuksan" userId="3af124f9-b8e7-46e3-9422-21ae1d17ac0b" providerId="ADAL" clId="{55CFD59F-742E-43C9-9471-B04A94142142}" dt="2022-01-26T10:22:30.732" v="1382" actId="1035"/>
          <ac:picMkLst>
            <pc:docMk/>
            <pc:sldMk cId="1586339126" sldId="605"/>
            <ac:picMk id="9" creationId="{E41A4157-53A5-43BA-A6A2-E22EDAA06AA1}"/>
          </ac:picMkLst>
        </pc:picChg>
        <pc:picChg chg="add mod">
          <ac:chgData name="Siniša Vuksan" userId="3af124f9-b8e7-46e3-9422-21ae1d17ac0b" providerId="ADAL" clId="{55CFD59F-742E-43C9-9471-B04A94142142}" dt="2022-01-26T10:38:04.547" v="1386" actId="1076"/>
          <ac:picMkLst>
            <pc:docMk/>
            <pc:sldMk cId="1586339126" sldId="605"/>
            <ac:picMk id="11" creationId="{18CC2BD6-BAF2-478B-AD03-87C34A5E1424}"/>
          </ac:picMkLst>
        </pc:picChg>
        <pc:picChg chg="mod">
          <ac:chgData name="Siniša Vuksan" userId="3af124f9-b8e7-46e3-9422-21ae1d17ac0b" providerId="ADAL" clId="{55CFD59F-742E-43C9-9471-B04A94142142}" dt="2022-01-26T10:21:55.259" v="1368" actId="1076"/>
          <ac:picMkLst>
            <pc:docMk/>
            <pc:sldMk cId="1586339126" sldId="605"/>
            <ac:picMk id="2050" creationId="{3B0E6F11-A6D3-4D6C-BB56-C5F8DABA2C98}"/>
          </ac:picMkLst>
        </pc:picChg>
      </pc:sldChg>
      <pc:sldChg chg="addSp delSp modSp add mod ord delAnim modAnim">
        <pc:chgData name="Siniša Vuksan" userId="3af124f9-b8e7-46e3-9422-21ae1d17ac0b" providerId="ADAL" clId="{55CFD59F-742E-43C9-9471-B04A94142142}" dt="2022-01-26T10:44:21.839" v="1647"/>
        <pc:sldMkLst>
          <pc:docMk/>
          <pc:sldMk cId="3680696202" sldId="606"/>
        </pc:sldMkLst>
        <pc:spChg chg="mod">
          <ac:chgData name="Siniša Vuksan" userId="3af124f9-b8e7-46e3-9422-21ae1d17ac0b" providerId="ADAL" clId="{55CFD59F-742E-43C9-9471-B04A94142142}" dt="2022-01-26T10:42:12.924" v="1596" actId="14100"/>
          <ac:spMkLst>
            <pc:docMk/>
            <pc:sldMk cId="3680696202" sldId="606"/>
            <ac:spMk id="6" creationId="{010AB125-9086-4261-98B4-FC5A0801347C}"/>
          </ac:spMkLst>
        </pc:spChg>
        <pc:spChg chg="mod">
          <ac:chgData name="Siniša Vuksan" userId="3af124f9-b8e7-46e3-9422-21ae1d17ac0b" providerId="ADAL" clId="{55CFD59F-742E-43C9-9471-B04A94142142}" dt="2022-01-26T10:40:21.405" v="1409" actId="20577"/>
          <ac:spMkLst>
            <pc:docMk/>
            <pc:sldMk cId="3680696202" sldId="606"/>
            <ac:spMk id="7" creationId="{0256D9EB-C20B-45FA-9F3D-124012366C9E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3" creationId="{6EDF74B3-ADA3-4BBC-A2FB-B13FB8E21A55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4" creationId="{D9B31CD7-6ACD-44AC-AA7E-8199B6742262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5" creationId="{C1A7ADFA-4404-4D69-A159-A90B371D734C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6" creationId="{35DA8EA8-C5F8-40E1-A012-B01BB606ABD8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7" creationId="{76C70A27-4AFD-45C1-88BC-A6665D356969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8" creationId="{6453641E-5E45-4F73-B530-EBBB9163AC58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9" creationId="{16C430CC-BD2A-4559-BB1C-51E17E40E192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0" creationId="{32D623AD-7DF4-4AB8-A3B2-35D406F2E9D3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1" creationId="{26484515-7996-4C7E-8553-F6BCCE66E60D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2" creationId="{C3B8ECB3-F906-422C-B782-0E9AACFC1A2F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3" creationId="{3F18CF57-68D0-422F-9BF8-39B3A7412ED7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4" creationId="{09F2BE5B-FF16-4D95-83B0-AD4E18E56491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5" creationId="{09463B8C-4A00-4CE9-82C0-7F9ABBD0FE0D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6" creationId="{51D868FD-6781-40B9-9F5F-6C2C2A07C3B0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7" creationId="{56A78301-DD9C-4296-833B-E01C1AF68502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8" creationId="{6BB9A2AA-8751-47AB-9394-6B813C9D82D4}"/>
          </ac:spMkLst>
        </pc:spChg>
        <pc:spChg chg="add mod">
          <ac:chgData name="Siniša Vuksan" userId="3af124f9-b8e7-46e3-9422-21ae1d17ac0b" providerId="ADAL" clId="{55CFD59F-742E-43C9-9471-B04A94142142}" dt="2022-01-26T10:43:06.066" v="1609" actId="1036"/>
          <ac:spMkLst>
            <pc:docMk/>
            <pc:sldMk cId="3680696202" sldId="606"/>
            <ac:spMk id="29" creationId="{92D5CA2B-9C72-4939-A79E-889BB5446D58}"/>
          </ac:spMkLst>
        </pc:spChg>
        <pc:spChg chg="add mod">
          <ac:chgData name="Siniša Vuksan" userId="3af124f9-b8e7-46e3-9422-21ae1d17ac0b" providerId="ADAL" clId="{55CFD59F-742E-43C9-9471-B04A94142142}" dt="2022-01-26T10:43:14.082" v="1617" actId="20577"/>
          <ac:spMkLst>
            <pc:docMk/>
            <pc:sldMk cId="3680696202" sldId="606"/>
            <ac:spMk id="30" creationId="{6CC42019-C77C-489B-97E9-DA2D43F21BE6}"/>
          </ac:spMkLst>
        </pc:spChg>
        <pc:spChg chg="add mod">
          <ac:chgData name="Siniša Vuksan" userId="3af124f9-b8e7-46e3-9422-21ae1d17ac0b" providerId="ADAL" clId="{55CFD59F-742E-43C9-9471-B04A94142142}" dt="2022-01-26T10:43:30.341" v="1624" actId="1035"/>
          <ac:spMkLst>
            <pc:docMk/>
            <pc:sldMk cId="3680696202" sldId="606"/>
            <ac:spMk id="31" creationId="{D907E99D-3E4E-4CCB-B03A-1DB8330CB72B}"/>
          </ac:spMkLst>
        </pc:spChg>
        <pc:spChg chg="add mod">
          <ac:chgData name="Siniša Vuksan" userId="3af124f9-b8e7-46e3-9422-21ae1d17ac0b" providerId="ADAL" clId="{55CFD59F-742E-43C9-9471-B04A94142142}" dt="2022-01-26T10:43:46.563" v="1633" actId="1036"/>
          <ac:spMkLst>
            <pc:docMk/>
            <pc:sldMk cId="3680696202" sldId="606"/>
            <ac:spMk id="32" creationId="{E9BE2AD5-BC2A-46D3-843F-E72FCB8BBEB4}"/>
          </ac:spMkLst>
        </pc:spChg>
        <pc:spChg chg="add mod">
          <ac:chgData name="Siniša Vuksan" userId="3af124f9-b8e7-46e3-9422-21ae1d17ac0b" providerId="ADAL" clId="{55CFD59F-742E-43C9-9471-B04A94142142}" dt="2022-01-26T10:43:58.285" v="1636" actId="1076"/>
          <ac:spMkLst>
            <pc:docMk/>
            <pc:sldMk cId="3680696202" sldId="606"/>
            <ac:spMk id="33" creationId="{A6E7669F-D5DF-4624-AAC3-05AF760D42FC}"/>
          </ac:spMkLst>
        </pc:spChg>
        <pc:spChg chg="add mod">
          <ac:chgData name="Siniša Vuksan" userId="3af124f9-b8e7-46e3-9422-21ae1d17ac0b" providerId="ADAL" clId="{55CFD59F-742E-43C9-9471-B04A94142142}" dt="2022-01-26T10:44:08.476" v="1639" actId="1076"/>
          <ac:spMkLst>
            <pc:docMk/>
            <pc:sldMk cId="3680696202" sldId="606"/>
            <ac:spMk id="34" creationId="{7F76C991-7773-45B4-87C0-85EB04204440}"/>
          </ac:spMkLst>
        </pc:spChg>
        <pc:spChg chg="add mod">
          <ac:chgData name="Siniša Vuksan" userId="3af124f9-b8e7-46e3-9422-21ae1d17ac0b" providerId="ADAL" clId="{55CFD59F-742E-43C9-9471-B04A94142142}" dt="2022-01-26T10:44:16.588" v="1645" actId="1036"/>
          <ac:spMkLst>
            <pc:docMk/>
            <pc:sldMk cId="3680696202" sldId="606"/>
            <ac:spMk id="35" creationId="{6CB6A3AE-847D-4F48-BCBE-5E3CA2F15D78}"/>
          </ac:spMkLst>
        </pc:spChg>
        <pc:picChg chg="mod">
          <ac:chgData name="Siniša Vuksan" userId="3af124f9-b8e7-46e3-9422-21ae1d17ac0b" providerId="ADAL" clId="{55CFD59F-742E-43C9-9471-B04A94142142}" dt="2022-01-26T10:43:37.827" v="1628" actId="1076"/>
          <ac:picMkLst>
            <pc:docMk/>
            <pc:sldMk cId="3680696202" sldId="606"/>
            <ac:picMk id="2" creationId="{79AB126F-5218-4223-8FB3-6BD5D18FF2B3}"/>
          </ac:picMkLst>
        </pc:picChg>
        <pc:picChg chg="mod">
          <ac:chgData name="Siniša Vuksan" userId="3af124f9-b8e7-46e3-9422-21ae1d17ac0b" providerId="ADAL" clId="{55CFD59F-742E-43C9-9471-B04A94142142}" dt="2022-01-26T10:40:48.343" v="1410" actId="14826"/>
          <ac:picMkLst>
            <pc:docMk/>
            <pc:sldMk cId="3680696202" sldId="606"/>
            <ac:picMk id="4" creationId="{1B2619D9-4F98-4A11-8FFE-57C7EB1F529A}"/>
          </ac:picMkLst>
        </pc:picChg>
      </pc:sldChg>
      <pc:sldChg chg="addSp delSp modSp add mod ord delAnim modAnim">
        <pc:chgData name="Siniša Vuksan" userId="3af124f9-b8e7-46e3-9422-21ae1d17ac0b" providerId="ADAL" clId="{55CFD59F-742E-43C9-9471-B04A94142142}" dt="2022-01-26T14:58:00.967" v="2697"/>
        <pc:sldMkLst>
          <pc:docMk/>
          <pc:sldMk cId="730295709" sldId="607"/>
        </pc:sldMkLst>
        <pc:spChg chg="del">
          <ac:chgData name="Siniša Vuksan" userId="3af124f9-b8e7-46e3-9422-21ae1d17ac0b" providerId="ADAL" clId="{55CFD59F-742E-43C9-9471-B04A94142142}" dt="2022-01-26T14:44:46.507" v="2223" actId="478"/>
          <ac:spMkLst>
            <pc:docMk/>
            <pc:sldMk cId="730295709" sldId="607"/>
            <ac:spMk id="6" creationId="{010AB125-9086-4261-98B4-FC5A0801347C}"/>
          </ac:spMkLst>
        </pc:spChg>
        <pc:spChg chg="del">
          <ac:chgData name="Siniša Vuksan" userId="3af124f9-b8e7-46e3-9422-21ae1d17ac0b" providerId="ADAL" clId="{55CFD59F-742E-43C9-9471-B04A94142142}" dt="2022-01-26T14:44:42.611" v="2221" actId="478"/>
          <ac:spMkLst>
            <pc:docMk/>
            <pc:sldMk cId="730295709" sldId="607"/>
            <ac:spMk id="7" creationId="{0256D9EB-C20B-45FA-9F3D-124012366C9E}"/>
          </ac:spMkLst>
        </pc:spChg>
        <pc:spChg chg="add mod">
          <ac:chgData name="Siniša Vuksan" userId="3af124f9-b8e7-46e3-9422-21ae1d17ac0b" providerId="ADAL" clId="{55CFD59F-742E-43C9-9471-B04A94142142}" dt="2022-01-26T14:48:42.780" v="2291" actId="1076"/>
          <ac:spMkLst>
            <pc:docMk/>
            <pc:sldMk cId="730295709" sldId="607"/>
            <ac:spMk id="9" creationId="{4D358E49-838A-4768-9CBE-4489D512464D}"/>
          </ac:spMkLst>
        </pc:spChg>
        <pc:spChg chg="add mod">
          <ac:chgData name="Siniša Vuksan" userId="3af124f9-b8e7-46e3-9422-21ae1d17ac0b" providerId="ADAL" clId="{55CFD59F-742E-43C9-9471-B04A94142142}" dt="2022-01-26T14:48:54.847" v="2300" actId="1036"/>
          <ac:spMkLst>
            <pc:docMk/>
            <pc:sldMk cId="730295709" sldId="607"/>
            <ac:spMk id="10" creationId="{73AD4522-4C5E-4329-8196-B3A7784C8D66}"/>
          </ac:spMkLst>
        </pc:spChg>
        <pc:spChg chg="add mod">
          <ac:chgData name="Siniša Vuksan" userId="3af124f9-b8e7-46e3-9422-21ae1d17ac0b" providerId="ADAL" clId="{55CFD59F-742E-43C9-9471-B04A94142142}" dt="2022-01-26T14:49:09.791" v="2309" actId="1036"/>
          <ac:spMkLst>
            <pc:docMk/>
            <pc:sldMk cId="730295709" sldId="607"/>
            <ac:spMk id="11" creationId="{307FDA2E-93EE-4286-A8E8-6E432860A65B}"/>
          </ac:spMkLst>
        </pc:spChg>
        <pc:spChg chg="add mod">
          <ac:chgData name="Siniša Vuksan" userId="3af124f9-b8e7-46e3-9422-21ae1d17ac0b" providerId="ADAL" clId="{55CFD59F-742E-43C9-9471-B04A94142142}" dt="2022-01-26T14:49:20.510" v="2317" actId="1035"/>
          <ac:spMkLst>
            <pc:docMk/>
            <pc:sldMk cId="730295709" sldId="607"/>
            <ac:spMk id="12" creationId="{6572958D-6DEC-4211-B27D-C6A4B47A80C2}"/>
          </ac:spMkLst>
        </pc:spChg>
        <pc:spChg chg="add mod">
          <ac:chgData name="Siniša Vuksan" userId="3af124f9-b8e7-46e3-9422-21ae1d17ac0b" providerId="ADAL" clId="{55CFD59F-742E-43C9-9471-B04A94142142}" dt="2022-01-26T14:49:36.103" v="2320" actId="1076"/>
          <ac:spMkLst>
            <pc:docMk/>
            <pc:sldMk cId="730295709" sldId="607"/>
            <ac:spMk id="13" creationId="{83D720BB-5ABC-43A1-9108-A0F880942D35}"/>
          </ac:spMkLst>
        </pc:spChg>
        <pc:spChg chg="add mod">
          <ac:chgData name="Siniša Vuksan" userId="3af124f9-b8e7-46e3-9422-21ae1d17ac0b" providerId="ADAL" clId="{55CFD59F-742E-43C9-9471-B04A94142142}" dt="2022-01-26T14:49:46.311" v="2329" actId="1036"/>
          <ac:spMkLst>
            <pc:docMk/>
            <pc:sldMk cId="730295709" sldId="607"/>
            <ac:spMk id="14" creationId="{5D08B21B-76CC-4D0B-8AC6-B93904614966}"/>
          </ac:spMkLst>
        </pc:spChg>
        <pc:spChg chg="add mod">
          <ac:chgData name="Siniša Vuksan" userId="3af124f9-b8e7-46e3-9422-21ae1d17ac0b" providerId="ADAL" clId="{55CFD59F-742E-43C9-9471-B04A94142142}" dt="2022-01-26T14:50:03.327" v="2334" actId="1036"/>
          <ac:spMkLst>
            <pc:docMk/>
            <pc:sldMk cId="730295709" sldId="607"/>
            <ac:spMk id="15" creationId="{64833409-0450-41A6-90D6-AA5B9AC39800}"/>
          </ac:spMkLst>
        </pc:spChg>
        <pc:spChg chg="add mod">
          <ac:chgData name="Siniša Vuksan" userId="3af124f9-b8e7-46e3-9422-21ae1d17ac0b" providerId="ADAL" clId="{55CFD59F-742E-43C9-9471-B04A94142142}" dt="2022-01-26T14:50:10.831" v="2340" actId="1035"/>
          <ac:spMkLst>
            <pc:docMk/>
            <pc:sldMk cId="730295709" sldId="607"/>
            <ac:spMk id="16" creationId="{021919E8-C05F-4752-B018-D41A5EF97C67}"/>
          </ac:spMkLst>
        </pc:spChg>
        <pc:spChg chg="add mod">
          <ac:chgData name="Siniša Vuksan" userId="3af124f9-b8e7-46e3-9422-21ae1d17ac0b" providerId="ADAL" clId="{55CFD59F-742E-43C9-9471-B04A94142142}" dt="2022-01-26T14:50:24.202" v="2343" actId="1076"/>
          <ac:spMkLst>
            <pc:docMk/>
            <pc:sldMk cId="730295709" sldId="607"/>
            <ac:spMk id="17" creationId="{1BD5AF62-C1B1-49C8-B31D-A6DAE9B426C0}"/>
          </ac:spMkLst>
        </pc:spChg>
        <pc:spChg chg="add mod">
          <ac:chgData name="Siniša Vuksan" userId="3af124f9-b8e7-46e3-9422-21ae1d17ac0b" providerId="ADAL" clId="{55CFD59F-742E-43C9-9471-B04A94142142}" dt="2022-01-26T14:50:34.192" v="2349" actId="1036"/>
          <ac:spMkLst>
            <pc:docMk/>
            <pc:sldMk cId="730295709" sldId="607"/>
            <ac:spMk id="18" creationId="{D4B99DB8-0668-4BF1-AFD8-85E700CA315D}"/>
          </ac:spMkLst>
        </pc:spChg>
        <pc:spChg chg="add mod">
          <ac:chgData name="Siniša Vuksan" userId="3af124f9-b8e7-46e3-9422-21ae1d17ac0b" providerId="ADAL" clId="{55CFD59F-742E-43C9-9471-B04A94142142}" dt="2022-01-26T14:50:51.880" v="2356" actId="1035"/>
          <ac:spMkLst>
            <pc:docMk/>
            <pc:sldMk cId="730295709" sldId="607"/>
            <ac:spMk id="19" creationId="{443FC626-252E-4734-9960-33C66458F974}"/>
          </ac:spMkLst>
        </pc:spChg>
        <pc:spChg chg="add mod">
          <ac:chgData name="Siniša Vuksan" userId="3af124f9-b8e7-46e3-9422-21ae1d17ac0b" providerId="ADAL" clId="{55CFD59F-742E-43C9-9471-B04A94142142}" dt="2022-01-26T14:51:00.328" v="2361" actId="1036"/>
          <ac:spMkLst>
            <pc:docMk/>
            <pc:sldMk cId="730295709" sldId="607"/>
            <ac:spMk id="20" creationId="{14B35C8A-79CB-4AF8-B162-7A3E38F3F510}"/>
          </ac:spMkLst>
        </pc:spChg>
        <pc:spChg chg="add mod">
          <ac:chgData name="Siniša Vuksan" userId="3af124f9-b8e7-46e3-9422-21ae1d17ac0b" providerId="ADAL" clId="{55CFD59F-742E-43C9-9471-B04A94142142}" dt="2022-01-26T14:51:14.669" v="2364" actId="1076"/>
          <ac:spMkLst>
            <pc:docMk/>
            <pc:sldMk cId="730295709" sldId="607"/>
            <ac:spMk id="21" creationId="{04B6425A-4BD4-4EA0-B085-3E69492C9510}"/>
          </ac:spMkLst>
        </pc:spChg>
        <pc:spChg chg="mod">
          <ac:chgData name="Siniša Vuksan" userId="3af124f9-b8e7-46e3-9422-21ae1d17ac0b" providerId="ADAL" clId="{55CFD59F-742E-43C9-9471-B04A94142142}" dt="2022-01-26T14:47:43.041" v="2286" actId="20577"/>
          <ac:spMkLst>
            <pc:docMk/>
            <pc:sldMk cId="730295709" sldId="607"/>
            <ac:spMk id="22" creationId="{3366DD22-1660-4B96-982C-4C327326E0FC}"/>
          </ac:spMkLst>
        </pc:spChg>
        <pc:spChg chg="add mod">
          <ac:chgData name="Siniša Vuksan" userId="3af124f9-b8e7-46e3-9422-21ae1d17ac0b" providerId="ADAL" clId="{55CFD59F-742E-43C9-9471-B04A94142142}" dt="2022-01-26T14:51:24.208" v="2371" actId="1036"/>
          <ac:spMkLst>
            <pc:docMk/>
            <pc:sldMk cId="730295709" sldId="607"/>
            <ac:spMk id="23" creationId="{EC2C0310-3277-43EF-9830-FFC3B131107F}"/>
          </ac:spMkLst>
        </pc:spChg>
        <pc:spChg chg="add mod">
          <ac:chgData name="Siniša Vuksan" userId="3af124f9-b8e7-46e3-9422-21ae1d17ac0b" providerId="ADAL" clId="{55CFD59F-742E-43C9-9471-B04A94142142}" dt="2022-01-26T14:51:39.665" v="2376" actId="1036"/>
          <ac:spMkLst>
            <pc:docMk/>
            <pc:sldMk cId="730295709" sldId="607"/>
            <ac:spMk id="24" creationId="{2692B385-3B4E-485B-8B0C-EBE72C427C18}"/>
          </ac:spMkLst>
        </pc:spChg>
        <pc:spChg chg="add mod">
          <ac:chgData name="Siniša Vuksan" userId="3af124f9-b8e7-46e3-9422-21ae1d17ac0b" providerId="ADAL" clId="{55CFD59F-742E-43C9-9471-B04A94142142}" dt="2022-01-26T14:51:49.158" v="2381" actId="1036"/>
          <ac:spMkLst>
            <pc:docMk/>
            <pc:sldMk cId="730295709" sldId="607"/>
            <ac:spMk id="25" creationId="{7958B630-40BF-46CA-BAC3-AA35306796EF}"/>
          </ac:spMkLst>
        </pc:spChg>
        <pc:spChg chg="add mod">
          <ac:chgData name="Siniša Vuksan" userId="3af124f9-b8e7-46e3-9422-21ae1d17ac0b" providerId="ADAL" clId="{55CFD59F-742E-43C9-9471-B04A94142142}" dt="2022-01-26T14:57:42.533" v="2692" actId="14100"/>
          <ac:spMkLst>
            <pc:docMk/>
            <pc:sldMk cId="730295709" sldId="607"/>
            <ac:spMk id="26" creationId="{18D82BDB-F54C-46C6-B586-9C1FA95A5370}"/>
          </ac:spMkLst>
        </pc:spChg>
        <pc:spChg chg="add mod">
          <ac:chgData name="Siniša Vuksan" userId="3af124f9-b8e7-46e3-9422-21ae1d17ac0b" providerId="ADAL" clId="{55CFD59F-742E-43C9-9471-B04A94142142}" dt="2022-01-26T14:57:07.243" v="2684" actId="20577"/>
          <ac:spMkLst>
            <pc:docMk/>
            <pc:sldMk cId="730295709" sldId="607"/>
            <ac:spMk id="27" creationId="{7FBEB3BB-C8A6-4B89-9153-FA63381F0D73}"/>
          </ac:spMkLst>
        </pc:spChg>
        <pc:picChg chg="del">
          <ac:chgData name="Siniša Vuksan" userId="3af124f9-b8e7-46e3-9422-21ae1d17ac0b" providerId="ADAL" clId="{55CFD59F-742E-43C9-9471-B04A94142142}" dt="2022-01-26T14:44:44.127" v="2222" actId="478"/>
          <ac:picMkLst>
            <pc:docMk/>
            <pc:sldMk cId="730295709" sldId="607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55CFD59F-742E-43C9-9471-B04A94142142}" dt="2022-01-26T14:47:57.996" v="2288" actId="1076"/>
          <ac:picMkLst>
            <pc:docMk/>
            <pc:sldMk cId="730295709" sldId="607"/>
            <ac:picMk id="3" creationId="{F16391A5-0FA9-4F99-9F85-583623A546CE}"/>
          </ac:picMkLst>
        </pc:picChg>
        <pc:picChg chg="add mod">
          <ac:chgData name="Siniša Vuksan" userId="3af124f9-b8e7-46e3-9422-21ae1d17ac0b" providerId="ADAL" clId="{55CFD59F-742E-43C9-9471-B04A94142142}" dt="2022-01-26T14:57:39.194" v="2691" actId="1076"/>
          <ac:picMkLst>
            <pc:docMk/>
            <pc:sldMk cId="730295709" sldId="607"/>
            <ac:picMk id="28" creationId="{8A17EEA3-FF03-42E3-A77C-3FEBAAC01A00}"/>
          </ac:picMkLst>
        </pc:picChg>
      </pc:sldChg>
      <pc:sldChg chg="addSp delSp modSp add mod addAnim delAnim">
        <pc:chgData name="Siniša Vuksan" userId="3af124f9-b8e7-46e3-9422-21ae1d17ac0b" providerId="ADAL" clId="{55CFD59F-742E-43C9-9471-B04A94142142}" dt="2022-01-26T15:03:49.090" v="2721" actId="14100"/>
        <pc:sldMkLst>
          <pc:docMk/>
          <pc:sldMk cId="1792366490" sldId="608"/>
        </pc:sldMkLst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9" creationId="{4D358E49-838A-4768-9CBE-4489D512464D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0" creationId="{73AD4522-4C5E-4329-8196-B3A7784C8D66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1" creationId="{307FDA2E-93EE-4286-A8E8-6E432860A65B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2" creationId="{6572958D-6DEC-4211-B27D-C6A4B47A80C2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3" creationId="{83D720BB-5ABC-43A1-9108-A0F880942D35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4" creationId="{5D08B21B-76CC-4D0B-8AC6-B93904614966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5" creationId="{64833409-0450-41A6-90D6-AA5B9AC39800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6" creationId="{021919E8-C05F-4752-B018-D41A5EF97C67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7" creationId="{1BD5AF62-C1B1-49C8-B31D-A6DAE9B426C0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8" creationId="{D4B99DB8-0668-4BF1-AFD8-85E700CA315D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9" creationId="{443FC626-252E-4734-9960-33C66458F974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20" creationId="{14B35C8A-79CB-4AF8-B162-7A3E38F3F510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21" creationId="{04B6425A-4BD4-4EA0-B085-3E69492C9510}"/>
          </ac:spMkLst>
        </pc:spChg>
        <pc:spChg chg="mod">
          <ac:chgData name="Siniša Vuksan" userId="3af124f9-b8e7-46e3-9422-21ae1d17ac0b" providerId="ADAL" clId="{55CFD59F-742E-43C9-9471-B04A94142142}" dt="2022-01-26T15:00:51.172" v="2705" actId="14100"/>
          <ac:spMkLst>
            <pc:docMk/>
            <pc:sldMk cId="1792366490" sldId="608"/>
            <ac:spMk id="22" creationId="{3366DD22-1660-4B96-982C-4C327326E0FC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23" creationId="{EC2C0310-3277-43EF-9830-FFC3B131107F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24" creationId="{2692B385-3B4E-485B-8B0C-EBE72C427C18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25" creationId="{7958B630-40BF-46CA-BAC3-AA35306796EF}"/>
          </ac:spMkLst>
        </pc:spChg>
        <pc:spChg chg="add del">
          <ac:chgData name="Siniša Vuksan" userId="3af124f9-b8e7-46e3-9422-21ae1d17ac0b" providerId="ADAL" clId="{55CFD59F-742E-43C9-9471-B04A94142142}" dt="2022-01-26T15:03:47.940" v="2718" actId="478"/>
          <ac:spMkLst>
            <pc:docMk/>
            <pc:sldMk cId="1792366490" sldId="608"/>
            <ac:spMk id="27" creationId="{7FBEB3BB-C8A6-4B89-9153-FA63381F0D73}"/>
          </ac:spMkLst>
        </pc:spChg>
        <pc:picChg chg="del">
          <ac:chgData name="Siniša Vuksan" userId="3af124f9-b8e7-46e3-9422-21ae1d17ac0b" providerId="ADAL" clId="{55CFD59F-742E-43C9-9471-B04A94142142}" dt="2022-01-26T14:58:40.803" v="2700" actId="478"/>
          <ac:picMkLst>
            <pc:docMk/>
            <pc:sldMk cId="1792366490" sldId="608"/>
            <ac:picMk id="3" creationId="{F16391A5-0FA9-4F99-9F85-583623A546CE}"/>
          </ac:picMkLst>
        </pc:picChg>
        <pc:picChg chg="mod">
          <ac:chgData name="Siniša Vuksan" userId="3af124f9-b8e7-46e3-9422-21ae1d17ac0b" providerId="ADAL" clId="{55CFD59F-742E-43C9-9471-B04A94142142}" dt="2022-01-26T15:03:43.485" v="2713" actId="14100"/>
          <ac:picMkLst>
            <pc:docMk/>
            <pc:sldMk cId="1792366490" sldId="608"/>
            <ac:picMk id="5" creationId="{5A097636-93C0-44AD-9305-E3601ADCA557}"/>
          </ac:picMkLst>
        </pc:picChg>
        <pc:picChg chg="mod">
          <ac:chgData name="Siniša Vuksan" userId="3af124f9-b8e7-46e3-9422-21ae1d17ac0b" providerId="ADAL" clId="{55CFD59F-742E-43C9-9471-B04A94142142}" dt="2022-01-26T15:03:49.090" v="2721" actId="14100"/>
          <ac:picMkLst>
            <pc:docMk/>
            <pc:sldMk cId="1792366490" sldId="608"/>
            <ac:picMk id="28" creationId="{8A17EEA3-FF03-42E3-A77C-3FEBAAC01A00}"/>
          </ac:picMkLst>
        </pc:picChg>
      </pc:sldChg>
    </pc:docChg>
  </pc:docChgLst>
  <pc:docChgLst>
    <pc:chgData name="Siniša Vuksan" userId="3af124f9-b8e7-46e3-9422-21ae1d17ac0b" providerId="ADAL" clId="{75C38629-AA9E-445E-91CB-4B4BA3A2BEB7}"/>
    <pc:docChg chg="undo custSel addSld delSld modSld sldOrd">
      <pc:chgData name="Siniša Vuksan" userId="3af124f9-b8e7-46e3-9422-21ae1d17ac0b" providerId="ADAL" clId="{75C38629-AA9E-445E-91CB-4B4BA3A2BEB7}" dt="2021-09-24T06:15:57.779" v="2815" actId="20577"/>
      <pc:docMkLst>
        <pc:docMk/>
      </pc:docMkLst>
      <pc:sldChg chg="modSp">
        <pc:chgData name="Siniša Vuksan" userId="3af124f9-b8e7-46e3-9422-21ae1d17ac0b" providerId="ADAL" clId="{75C38629-AA9E-445E-91CB-4B4BA3A2BEB7}" dt="2021-09-22T07:40:04.309" v="1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75C38629-AA9E-445E-91CB-4B4BA3A2BEB7}" dt="2021-09-22T07:40:04.309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75C38629-AA9E-445E-91CB-4B4BA3A2BEB7}" dt="2021-09-22T07:39:32.272" v="3" actId="14100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75C38629-AA9E-445E-91CB-4B4BA3A2BEB7}" dt="2021-09-22T07:39:50.620" v="6" actId="1076"/>
          <ac:picMkLst>
            <pc:docMk/>
            <pc:sldMk cId="1473559465" sldId="256"/>
            <ac:picMk id="4" creationId="{BBF4E359-F972-4AC7-A8E6-4578E918FA28}"/>
          </ac:picMkLst>
        </pc:picChg>
      </pc:sldChg>
      <pc:sldChg chg="modSp add del">
        <pc:chgData name="Siniša Vuksan" userId="3af124f9-b8e7-46e3-9422-21ae1d17ac0b" providerId="ADAL" clId="{75C38629-AA9E-445E-91CB-4B4BA3A2BEB7}" dt="2021-09-23T07:41:54.916" v="160" actId="1076"/>
        <pc:sldMkLst>
          <pc:docMk/>
          <pc:sldMk cId="2122178903" sldId="288"/>
        </pc:sldMkLst>
        <pc:spChg chg="mod">
          <ac:chgData name="Siniša Vuksan" userId="3af124f9-b8e7-46e3-9422-21ae1d17ac0b" providerId="ADAL" clId="{75C38629-AA9E-445E-91CB-4B4BA3A2BEB7}" dt="2021-09-23T07:41:03.554" v="155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75C38629-AA9E-445E-91CB-4B4BA3A2BEB7}" dt="2021-09-23T07:41:54.916" v="160" actId="107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75C38629-AA9E-445E-91CB-4B4BA3A2BEB7}" dt="2021-09-23T07:41:53.249" v="159" actId="1076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 add del">
        <pc:chgData name="Siniša Vuksan" userId="3af124f9-b8e7-46e3-9422-21ae1d17ac0b" providerId="ADAL" clId="{75C38629-AA9E-445E-91CB-4B4BA3A2BEB7}" dt="2021-09-23T07:45:14.601" v="466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75C38629-AA9E-445E-91CB-4B4BA3A2BEB7}" dt="2021-09-23T07:45:14.601" v="466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75C38629-AA9E-445E-91CB-4B4BA3A2BEB7}" dt="2021-09-23T07:44:17.107" v="435" actId="14100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75C38629-AA9E-445E-91CB-4B4BA3A2BEB7}" dt="2021-09-23T07:42:03.502" v="163" actId="1076"/>
          <ac:picMkLst>
            <pc:docMk/>
            <pc:sldMk cId="1167673325" sldId="300"/>
            <ac:picMk id="7" creationId="{40106C37-8279-4C0B-A4A6-4051FF501A0A}"/>
          </ac:picMkLst>
        </pc:picChg>
      </pc:sldChg>
    </pc:docChg>
  </pc:docChgLst>
  <pc:docChgLst>
    <pc:chgData name="Siniša Vuksan" userId="3af124f9-b8e7-46e3-9422-21ae1d17ac0b" providerId="ADAL" clId="{E7552B44-A0C8-490C-B223-B36916406976}"/>
    <pc:docChg chg="undo custSel addSld delSld modSld sldOrd">
      <pc:chgData name="Siniša Vuksan" userId="3af124f9-b8e7-46e3-9422-21ae1d17ac0b" providerId="ADAL" clId="{E7552B44-A0C8-490C-B223-B36916406976}" dt="2021-11-18T12:06:06.221" v="3126" actId="1076"/>
      <pc:docMkLst>
        <pc:docMk/>
      </pc:docMkLst>
      <pc:sldChg chg="modSp">
        <pc:chgData name="Siniša Vuksan" userId="3af124f9-b8e7-46e3-9422-21ae1d17ac0b" providerId="ADAL" clId="{E7552B44-A0C8-490C-B223-B36916406976}" dt="2021-11-18T09:02:06.208" v="3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E7552B44-A0C8-490C-B223-B36916406976}" dt="2021-11-18T09:01:58.129" v="22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E7552B44-A0C8-490C-B223-B36916406976}" dt="2021-11-18T09:02:06.208" v="34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">
        <pc:chgData name="Siniša Vuksan" userId="3af124f9-b8e7-46e3-9422-21ae1d17ac0b" providerId="ADAL" clId="{E7552B44-A0C8-490C-B223-B36916406976}" dt="2021-11-18T09:03:52.473" v="77" actId="14100"/>
        <pc:sldMkLst>
          <pc:docMk/>
          <pc:sldMk cId="2122178903" sldId="288"/>
        </pc:sldMkLst>
        <pc:spChg chg="mod">
          <ac:chgData name="Siniša Vuksan" userId="3af124f9-b8e7-46e3-9422-21ae1d17ac0b" providerId="ADAL" clId="{E7552B44-A0C8-490C-B223-B36916406976}" dt="2021-11-18T09:02:46.172" v="71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E7552B44-A0C8-490C-B223-B36916406976}" dt="2021-11-18T09:03:52.473" v="77" actId="14100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E7552B44-A0C8-490C-B223-B36916406976}" dt="2021-11-18T09:03:42.924" v="73" actId="14826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">
        <pc:chgData name="Siniša Vuksan" userId="3af124f9-b8e7-46e3-9422-21ae1d17ac0b" providerId="ADAL" clId="{E7552B44-A0C8-490C-B223-B36916406976}" dt="2021-11-18T09:26:02.989" v="526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E7552B44-A0C8-490C-B223-B36916406976}" dt="2021-11-18T09:26:02.989" v="526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E7552B44-A0C8-490C-B223-B36916406976}" dt="2021-11-18T09:04:06.368" v="81" actId="14826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E7552B44-A0C8-490C-B223-B36916406976}" dt="2021-11-18T09:03:59.708" v="79" actId="14826"/>
          <ac:picMkLst>
            <pc:docMk/>
            <pc:sldMk cId="1167673325" sldId="300"/>
            <ac:picMk id="7" creationId="{40106C37-8279-4C0B-A4A6-4051FF501A0A}"/>
          </ac:picMkLst>
        </pc:picChg>
      </pc:sldChg>
      <pc:sldChg chg="del">
        <pc:chgData name="Siniša Vuksan" userId="3af124f9-b8e7-46e3-9422-21ae1d17ac0b" providerId="ADAL" clId="{E7552B44-A0C8-490C-B223-B36916406976}" dt="2021-11-18T11:38:09.005" v="2843" actId="2696"/>
        <pc:sldMkLst>
          <pc:docMk/>
          <pc:sldMk cId="3405702764" sldId="503"/>
        </pc:sldMkLst>
      </pc:sldChg>
      <pc:sldChg chg="addSp delSp modSp delAnim modAnim">
        <pc:chgData name="Siniša Vuksan" userId="3af124f9-b8e7-46e3-9422-21ae1d17ac0b" providerId="ADAL" clId="{E7552B44-A0C8-490C-B223-B36916406976}" dt="2021-11-18T12:01:44.750" v="3116" actId="20577"/>
        <pc:sldMkLst>
          <pc:docMk/>
          <pc:sldMk cId="200756692" sldId="511"/>
        </pc:sldMkLst>
        <pc:spChg chg="del">
          <ac:chgData name="Siniša Vuksan" userId="3af124f9-b8e7-46e3-9422-21ae1d17ac0b" providerId="ADAL" clId="{E7552B44-A0C8-490C-B223-B36916406976}" dt="2021-11-18T09:35:42.887" v="883" actId="478"/>
          <ac:spMkLst>
            <pc:docMk/>
            <pc:sldMk cId="200756692" sldId="511"/>
            <ac:spMk id="6" creationId="{010AB125-9086-4261-98B4-FC5A0801347C}"/>
          </ac:spMkLst>
        </pc:spChg>
        <pc:spChg chg="del">
          <ac:chgData name="Siniša Vuksan" userId="3af124f9-b8e7-46e3-9422-21ae1d17ac0b" providerId="ADAL" clId="{E7552B44-A0C8-490C-B223-B36916406976}" dt="2021-11-18T09:35:45.052" v="885" actId="478"/>
          <ac:spMkLst>
            <pc:docMk/>
            <pc:sldMk cId="200756692" sldId="511"/>
            <ac:spMk id="7" creationId="{0256D9EB-C20B-45FA-9F3D-124012366C9E}"/>
          </ac:spMkLst>
        </pc:spChg>
        <pc:spChg chg="mod">
          <ac:chgData name="Siniša Vuksan" userId="3af124f9-b8e7-46e3-9422-21ae1d17ac0b" providerId="ADAL" clId="{E7552B44-A0C8-490C-B223-B36916406976}" dt="2021-11-18T09:36:23.487" v="896" actId="1076"/>
          <ac:spMkLst>
            <pc:docMk/>
            <pc:sldMk cId="200756692" sldId="511"/>
            <ac:spMk id="8" creationId="{A3B0F949-2805-4B8E-932B-15CB682A16FE}"/>
          </ac:spMkLst>
        </pc:spChg>
        <pc:spChg chg="mod">
          <ac:chgData name="Siniša Vuksan" userId="3af124f9-b8e7-46e3-9422-21ae1d17ac0b" providerId="ADAL" clId="{E7552B44-A0C8-490C-B223-B36916406976}" dt="2021-11-18T12:01:44.750" v="3116" actId="20577"/>
          <ac:spMkLst>
            <pc:docMk/>
            <pc:sldMk cId="200756692" sldId="511"/>
            <ac:spMk id="9" creationId="{188D7D51-9D4C-40C4-848F-2F1A7CB953E2}"/>
          </ac:spMkLst>
        </pc:spChg>
        <pc:spChg chg="mod">
          <ac:chgData name="Siniša Vuksan" userId="3af124f9-b8e7-46e3-9422-21ae1d17ac0b" providerId="ADAL" clId="{E7552B44-A0C8-490C-B223-B36916406976}" dt="2021-11-18T09:37:07.941" v="905" actId="1076"/>
          <ac:spMkLst>
            <pc:docMk/>
            <pc:sldMk cId="200756692" sldId="511"/>
            <ac:spMk id="10" creationId="{4B2349A6-8903-43C1-9216-2DE1B381E62F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1" creationId="{85FE9B36-A468-4488-B977-6D70F45785B4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2" creationId="{B186FFAF-2FF5-4AB7-A0BB-E746881012EE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3" creationId="{D604060E-4172-4047-8FD9-1F0484B7AA13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4" creationId="{53F877E9-F82D-40B9-8EDA-E628D1538B86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5" creationId="{E51C6792-0226-412F-88CE-A59828B94F52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6" creationId="{F709EA89-83BD-4934-AEE2-372836A6C090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7" creationId="{0FDF1FD7-B3AB-4325-9C05-192BC6B7280A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8" creationId="{BF57868B-FC94-4A7E-AEC6-9AFA975A34AD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9" creationId="{3EC2E1F5-56C0-42B2-B90D-8CDF9CA34A24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0" creationId="{E2828889-C40D-4E46-B90D-1795375C5EDB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1" creationId="{AC0C774B-65B2-4D60-9090-CBD8D63FE059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2" creationId="{A431FA76-3D0C-4339-9B99-D31E22A6CB67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3" creationId="{F1CA20F4-317B-491C-BE8A-AB925F05AB8E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4" creationId="{D87C6223-173B-4B4C-B588-83D3ED4411B3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5" creationId="{8684BD7E-730B-48BD-AC7C-3988A765D691}"/>
          </ac:spMkLst>
        </pc:spChg>
        <pc:spChg chg="del mod">
          <ac:chgData name="Siniša Vuksan" userId="3af124f9-b8e7-46e3-9422-21ae1d17ac0b" providerId="ADAL" clId="{E7552B44-A0C8-490C-B223-B36916406976}" dt="2021-11-18T09:35:41.130" v="882" actId="478"/>
          <ac:spMkLst>
            <pc:docMk/>
            <pc:sldMk cId="200756692" sldId="511"/>
            <ac:spMk id="26" creationId="{8F0AB279-929B-4CED-9476-673939D58ED5}"/>
          </ac:spMkLst>
        </pc:spChg>
        <pc:spChg chg="add mod">
          <ac:chgData name="Siniša Vuksan" userId="3af124f9-b8e7-46e3-9422-21ae1d17ac0b" providerId="ADAL" clId="{E7552B44-A0C8-490C-B223-B36916406976}" dt="2021-11-18T09:36:45.275" v="901" actId="1076"/>
          <ac:spMkLst>
            <pc:docMk/>
            <pc:sldMk cId="200756692" sldId="511"/>
            <ac:spMk id="27" creationId="{F58D0F7B-64E7-4310-8352-4092F1C232BD}"/>
          </ac:spMkLst>
        </pc:spChg>
        <pc:picChg chg="del mod">
          <ac:chgData name="Siniša Vuksan" userId="3af124f9-b8e7-46e3-9422-21ae1d17ac0b" providerId="ADAL" clId="{E7552B44-A0C8-490C-B223-B36916406976}" dt="2021-11-18T09:35:38.210" v="879" actId="478"/>
          <ac:picMkLst>
            <pc:docMk/>
            <pc:sldMk cId="200756692" sldId="511"/>
            <ac:picMk id="2" creationId="{79AB126F-5218-4223-8FB3-6BD5D18FF2B3}"/>
          </ac:picMkLst>
        </pc:picChg>
        <pc:picChg chg="del">
          <ac:chgData name="Siniša Vuksan" userId="3af124f9-b8e7-46e3-9422-21ae1d17ac0b" providerId="ADAL" clId="{E7552B44-A0C8-490C-B223-B36916406976}" dt="2021-11-18T09:35:43.448" v="884" actId="478"/>
          <ac:picMkLst>
            <pc:docMk/>
            <pc:sldMk cId="200756692" sldId="511"/>
            <ac:picMk id="3" creationId="{A572FB5E-57EC-45CA-B012-1271E7F2A910}"/>
          </ac:picMkLst>
        </pc:picChg>
        <pc:picChg chg="del mod">
          <ac:chgData name="Siniša Vuksan" userId="3af124f9-b8e7-46e3-9422-21ae1d17ac0b" providerId="ADAL" clId="{E7552B44-A0C8-490C-B223-B36916406976}" dt="2021-11-18T09:35:39.073" v="880" actId="478"/>
          <ac:picMkLst>
            <pc:docMk/>
            <pc:sldMk cId="200756692" sldId="511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E7552B44-A0C8-490C-B223-B36916406976}" dt="2021-11-18T11:38:06.510" v="2834" actId="2696"/>
        <pc:sldMkLst>
          <pc:docMk/>
          <pc:sldMk cId="1620520765" sldId="513"/>
        </pc:sldMkLst>
      </pc:sldChg>
      <pc:sldChg chg="del">
        <pc:chgData name="Siniša Vuksan" userId="3af124f9-b8e7-46e3-9422-21ae1d17ac0b" providerId="ADAL" clId="{E7552B44-A0C8-490C-B223-B36916406976}" dt="2021-11-18T11:38:06.886" v="2835" actId="2696"/>
        <pc:sldMkLst>
          <pc:docMk/>
          <pc:sldMk cId="2951334352" sldId="514"/>
        </pc:sldMkLst>
      </pc:sldChg>
      <pc:sldChg chg="del">
        <pc:chgData name="Siniša Vuksan" userId="3af124f9-b8e7-46e3-9422-21ae1d17ac0b" providerId="ADAL" clId="{E7552B44-A0C8-490C-B223-B36916406976}" dt="2021-11-18T11:38:07.137" v="2836" actId="2696"/>
        <pc:sldMkLst>
          <pc:docMk/>
          <pc:sldMk cId="1262942382" sldId="515"/>
        </pc:sldMkLst>
      </pc:sldChg>
      <pc:sldChg chg="del">
        <pc:chgData name="Siniša Vuksan" userId="3af124f9-b8e7-46e3-9422-21ae1d17ac0b" providerId="ADAL" clId="{E7552B44-A0C8-490C-B223-B36916406976}" dt="2021-11-18T11:38:07.308" v="2837" actId="2696"/>
        <pc:sldMkLst>
          <pc:docMk/>
          <pc:sldMk cId="225200340" sldId="516"/>
        </pc:sldMkLst>
      </pc:sldChg>
      <pc:sldChg chg="del">
        <pc:chgData name="Siniša Vuksan" userId="3af124f9-b8e7-46e3-9422-21ae1d17ac0b" providerId="ADAL" clId="{E7552B44-A0C8-490C-B223-B36916406976}" dt="2021-11-18T11:38:07.481" v="2838" actId="2696"/>
        <pc:sldMkLst>
          <pc:docMk/>
          <pc:sldMk cId="1097858410" sldId="517"/>
        </pc:sldMkLst>
      </pc:sldChg>
      <pc:sldChg chg="del">
        <pc:chgData name="Siniša Vuksan" userId="3af124f9-b8e7-46e3-9422-21ae1d17ac0b" providerId="ADAL" clId="{E7552B44-A0C8-490C-B223-B36916406976}" dt="2021-11-18T11:38:07.660" v="2839" actId="2696"/>
        <pc:sldMkLst>
          <pc:docMk/>
          <pc:sldMk cId="2088863912" sldId="518"/>
        </pc:sldMkLst>
      </pc:sldChg>
      <pc:sldChg chg="del">
        <pc:chgData name="Siniša Vuksan" userId="3af124f9-b8e7-46e3-9422-21ae1d17ac0b" providerId="ADAL" clId="{E7552B44-A0C8-490C-B223-B36916406976}" dt="2021-11-18T11:38:08.083" v="2840" actId="2696"/>
        <pc:sldMkLst>
          <pc:docMk/>
          <pc:sldMk cId="3270624783" sldId="519"/>
        </pc:sldMkLst>
      </pc:sldChg>
      <pc:sldChg chg="del">
        <pc:chgData name="Siniša Vuksan" userId="3af124f9-b8e7-46e3-9422-21ae1d17ac0b" providerId="ADAL" clId="{E7552B44-A0C8-490C-B223-B36916406976}" dt="2021-11-18T11:38:08.272" v="2841" actId="2696"/>
        <pc:sldMkLst>
          <pc:docMk/>
          <pc:sldMk cId="45360814" sldId="520"/>
        </pc:sldMkLst>
      </pc:sldChg>
      <pc:sldChg chg="del">
        <pc:chgData name="Siniša Vuksan" userId="3af124f9-b8e7-46e3-9422-21ae1d17ac0b" providerId="ADAL" clId="{E7552B44-A0C8-490C-B223-B36916406976}" dt="2021-11-18T11:38:08.785" v="2842" actId="2696"/>
        <pc:sldMkLst>
          <pc:docMk/>
          <pc:sldMk cId="1629646914" sldId="521"/>
        </pc:sldMkLst>
      </pc:sldChg>
      <pc:sldChg chg="del">
        <pc:chgData name="Siniša Vuksan" userId="3af124f9-b8e7-46e3-9422-21ae1d17ac0b" providerId="ADAL" clId="{E7552B44-A0C8-490C-B223-B36916406976}" dt="2021-11-18T11:38:09.504" v="2844" actId="2696"/>
        <pc:sldMkLst>
          <pc:docMk/>
          <pc:sldMk cId="2950266519" sldId="522"/>
        </pc:sldMkLst>
      </pc:sldChg>
      <pc:sldChg chg="del">
        <pc:chgData name="Siniša Vuksan" userId="3af124f9-b8e7-46e3-9422-21ae1d17ac0b" providerId="ADAL" clId="{E7552B44-A0C8-490C-B223-B36916406976}" dt="2021-11-18T11:38:09.692" v="2845" actId="2696"/>
        <pc:sldMkLst>
          <pc:docMk/>
          <pc:sldMk cId="3714486975" sldId="524"/>
        </pc:sldMkLst>
      </pc:sldChg>
      <pc:sldChg chg="add del">
        <pc:chgData name="Siniša Vuksan" userId="3af124f9-b8e7-46e3-9422-21ae1d17ac0b" providerId="ADAL" clId="{E7552B44-A0C8-490C-B223-B36916406976}" dt="2021-11-18T11:38:06.040" v="2833" actId="2696"/>
        <pc:sldMkLst>
          <pc:docMk/>
          <pc:sldMk cId="3044473799" sldId="525"/>
        </pc:sldMkLst>
      </pc:sldChg>
      <pc:sldChg chg="addSp delSp modSp add delAnim modAnim">
        <pc:chgData name="Siniša Vuksan" userId="3af124f9-b8e7-46e3-9422-21ae1d17ac0b" providerId="ADAL" clId="{E7552B44-A0C8-490C-B223-B36916406976}" dt="2021-11-18T12:02:23.698" v="3117"/>
        <pc:sldMkLst>
          <pc:docMk/>
          <pc:sldMk cId="2762813729" sldId="526"/>
        </pc:sldMkLst>
        <pc:spChg chg="mod">
          <ac:chgData name="Siniša Vuksan" userId="3af124f9-b8e7-46e3-9422-21ae1d17ac0b" providerId="ADAL" clId="{E7552B44-A0C8-490C-B223-B36916406976}" dt="2021-11-18T09:48:01.691" v="1084" actId="20577"/>
          <ac:spMkLst>
            <pc:docMk/>
            <pc:sldMk cId="2762813729" sldId="526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09:43:16.325" v="914" actId="20577"/>
          <ac:spMkLst>
            <pc:docMk/>
            <pc:sldMk cId="2762813729" sldId="526"/>
            <ac:spMk id="7" creationId="{0256D9EB-C20B-45FA-9F3D-124012366C9E}"/>
          </ac:spMkLst>
        </pc:spChg>
        <pc:spChg chg="del">
          <ac:chgData name="Siniša Vuksan" userId="3af124f9-b8e7-46e3-9422-21ae1d17ac0b" providerId="ADAL" clId="{E7552B44-A0C8-490C-B223-B36916406976}" dt="2021-11-18T09:43:19.603" v="916" actId="478"/>
          <ac:spMkLst>
            <pc:docMk/>
            <pc:sldMk cId="2762813729" sldId="526"/>
            <ac:spMk id="9" creationId="{8F06FBBD-94EE-44A7-B2B6-47CA03C17815}"/>
          </ac:spMkLst>
        </pc:spChg>
        <pc:spChg chg="add mod">
          <ac:chgData name="Siniša Vuksan" userId="3af124f9-b8e7-46e3-9422-21ae1d17ac0b" providerId="ADAL" clId="{E7552B44-A0C8-490C-B223-B36916406976}" dt="2021-11-18T09:48:32.330" v="1096" actId="20577"/>
          <ac:spMkLst>
            <pc:docMk/>
            <pc:sldMk cId="2762813729" sldId="526"/>
            <ac:spMk id="10" creationId="{2F5D493A-1D5A-47CD-91DA-CD5D179EF30C}"/>
          </ac:spMkLst>
        </pc:spChg>
        <pc:spChg chg="add mod">
          <ac:chgData name="Siniša Vuksan" userId="3af124f9-b8e7-46e3-9422-21ae1d17ac0b" providerId="ADAL" clId="{E7552B44-A0C8-490C-B223-B36916406976}" dt="2021-11-18T09:51:57.994" v="1214" actId="255"/>
          <ac:spMkLst>
            <pc:docMk/>
            <pc:sldMk cId="2762813729" sldId="526"/>
            <ac:spMk id="11" creationId="{58069BE6-4B81-438D-900B-C21BB1B68360}"/>
          </ac:spMkLst>
        </pc:spChg>
        <pc:spChg chg="add mod">
          <ac:chgData name="Siniša Vuksan" userId="3af124f9-b8e7-46e3-9422-21ae1d17ac0b" providerId="ADAL" clId="{E7552B44-A0C8-490C-B223-B36916406976}" dt="2021-11-18T09:49:25.240" v="1129" actId="20577"/>
          <ac:spMkLst>
            <pc:docMk/>
            <pc:sldMk cId="2762813729" sldId="526"/>
            <ac:spMk id="12" creationId="{F10E96AA-A32F-4080-81DD-A8C57A503A0E}"/>
          </ac:spMkLst>
        </pc:spChg>
        <pc:spChg chg="add mod">
          <ac:chgData name="Siniša Vuksan" userId="3af124f9-b8e7-46e3-9422-21ae1d17ac0b" providerId="ADAL" clId="{E7552B44-A0C8-490C-B223-B36916406976}" dt="2021-11-18T09:49:34.664" v="1138" actId="20577"/>
          <ac:spMkLst>
            <pc:docMk/>
            <pc:sldMk cId="2762813729" sldId="526"/>
            <ac:spMk id="13" creationId="{A5CFC788-4D82-433F-B955-5C1182EAC5BB}"/>
          </ac:spMkLst>
        </pc:spChg>
        <pc:spChg chg="del">
          <ac:chgData name="Siniša Vuksan" userId="3af124f9-b8e7-46e3-9422-21ae1d17ac0b" providerId="ADAL" clId="{E7552B44-A0C8-490C-B223-B36916406976}" dt="2021-11-18T09:43:21.655" v="917" actId="478"/>
          <ac:spMkLst>
            <pc:docMk/>
            <pc:sldMk cId="2762813729" sldId="526"/>
            <ac:spMk id="14" creationId="{42FCE229-8671-47C7-9826-50D294865FC1}"/>
          </ac:spMkLst>
        </pc:spChg>
        <pc:spChg chg="add mod">
          <ac:chgData name="Siniša Vuksan" userId="3af124f9-b8e7-46e3-9422-21ae1d17ac0b" providerId="ADAL" clId="{E7552B44-A0C8-490C-B223-B36916406976}" dt="2021-11-18T09:51:53.873" v="1213" actId="255"/>
          <ac:spMkLst>
            <pc:docMk/>
            <pc:sldMk cId="2762813729" sldId="526"/>
            <ac:spMk id="15" creationId="{985B1F0F-3EF9-495F-9ADA-5F365127805F}"/>
          </ac:spMkLst>
        </pc:spChg>
        <pc:spChg chg="add mod">
          <ac:chgData name="Siniša Vuksan" userId="3af124f9-b8e7-46e3-9422-21ae1d17ac0b" providerId="ADAL" clId="{E7552B44-A0C8-490C-B223-B36916406976}" dt="2021-11-18T09:50:02.383" v="1158" actId="20577"/>
          <ac:spMkLst>
            <pc:docMk/>
            <pc:sldMk cId="2762813729" sldId="526"/>
            <ac:spMk id="16" creationId="{3642C0A8-F601-4A89-93C6-E21818B5D63B}"/>
          </ac:spMkLst>
        </pc:spChg>
        <pc:spChg chg="add mod">
          <ac:chgData name="Siniša Vuksan" userId="3af124f9-b8e7-46e3-9422-21ae1d17ac0b" providerId="ADAL" clId="{E7552B44-A0C8-490C-B223-B36916406976}" dt="2021-11-18T09:51:48.666" v="1212" actId="255"/>
          <ac:spMkLst>
            <pc:docMk/>
            <pc:sldMk cId="2762813729" sldId="526"/>
            <ac:spMk id="17" creationId="{0F416F05-1F18-47A3-955A-F35776533FD9}"/>
          </ac:spMkLst>
        </pc:spChg>
        <pc:spChg chg="add mod">
          <ac:chgData name="Siniša Vuksan" userId="3af124f9-b8e7-46e3-9422-21ae1d17ac0b" providerId="ADAL" clId="{E7552B44-A0C8-490C-B223-B36916406976}" dt="2021-11-18T09:51:12.051" v="1199" actId="20577"/>
          <ac:spMkLst>
            <pc:docMk/>
            <pc:sldMk cId="2762813729" sldId="526"/>
            <ac:spMk id="18" creationId="{A5AD6C4F-2311-4B1F-BBCE-A475AD020040}"/>
          </ac:spMkLst>
        </pc:spChg>
        <pc:spChg chg="add mod">
          <ac:chgData name="Siniša Vuksan" userId="3af124f9-b8e7-46e3-9422-21ae1d17ac0b" providerId="ADAL" clId="{E7552B44-A0C8-490C-B223-B36916406976}" dt="2021-11-18T09:51:34.331" v="1209" actId="20577"/>
          <ac:spMkLst>
            <pc:docMk/>
            <pc:sldMk cId="2762813729" sldId="526"/>
            <ac:spMk id="19" creationId="{EBFB9998-0B26-4032-8C5A-7C0026E9F338}"/>
          </ac:spMkLst>
        </pc:spChg>
        <pc:spChg chg="add mod">
          <ac:chgData name="Siniša Vuksan" userId="3af124f9-b8e7-46e3-9422-21ae1d17ac0b" providerId="ADAL" clId="{E7552B44-A0C8-490C-B223-B36916406976}" dt="2021-11-18T09:52:14.613" v="1222" actId="1076"/>
          <ac:spMkLst>
            <pc:docMk/>
            <pc:sldMk cId="2762813729" sldId="526"/>
            <ac:spMk id="20" creationId="{8E7E5947-9070-4DB2-899B-49D1DBE92549}"/>
          </ac:spMkLst>
        </pc:spChg>
        <pc:spChg chg="add mod">
          <ac:chgData name="Siniša Vuksan" userId="3af124f9-b8e7-46e3-9422-21ae1d17ac0b" providerId="ADAL" clId="{E7552B44-A0C8-490C-B223-B36916406976}" dt="2021-11-18T09:58:47.528" v="1307" actId="14100"/>
          <ac:spMkLst>
            <pc:docMk/>
            <pc:sldMk cId="2762813729" sldId="526"/>
            <ac:spMk id="21" creationId="{4BD84E1C-7B49-4075-8869-2230B5618DD2}"/>
          </ac:spMkLst>
        </pc:spChg>
        <pc:picChg chg="mod">
          <ac:chgData name="Siniša Vuksan" userId="3af124f9-b8e7-46e3-9422-21ae1d17ac0b" providerId="ADAL" clId="{E7552B44-A0C8-490C-B223-B36916406976}" dt="2021-11-18T09:51:27.105" v="1203" actId="1076"/>
          <ac:picMkLst>
            <pc:docMk/>
            <pc:sldMk cId="2762813729" sldId="526"/>
            <ac:picMk id="2" creationId="{79AB126F-5218-4223-8FB3-6BD5D18FF2B3}"/>
          </ac:picMkLst>
        </pc:picChg>
        <pc:picChg chg="del">
          <ac:chgData name="Siniša Vuksan" userId="3af124f9-b8e7-46e3-9422-21ae1d17ac0b" providerId="ADAL" clId="{E7552B44-A0C8-490C-B223-B36916406976}" dt="2021-11-18T09:43:17.762" v="915" actId="478"/>
          <ac:picMkLst>
            <pc:docMk/>
            <pc:sldMk cId="2762813729" sldId="526"/>
            <ac:picMk id="3" creationId="{B0DF5729-9840-4F87-9AA1-F623E125EF44}"/>
          </ac:picMkLst>
        </pc:picChg>
        <pc:picChg chg="mod">
          <ac:chgData name="Siniša Vuksan" userId="3af124f9-b8e7-46e3-9422-21ae1d17ac0b" providerId="ADAL" clId="{E7552B44-A0C8-490C-B223-B36916406976}" dt="2021-11-18T09:59:25.112" v="1312" actId="14826"/>
          <ac:picMkLst>
            <pc:docMk/>
            <pc:sldMk cId="2762813729" sldId="526"/>
            <ac:picMk id="4" creationId="{1B2619D9-4F98-4A11-8FFE-57C7EB1F529A}"/>
          </ac:picMkLst>
        </pc:picChg>
      </pc:sldChg>
      <pc:sldChg chg="delSp new add del">
        <pc:chgData name="Siniša Vuksan" userId="3af124f9-b8e7-46e3-9422-21ae1d17ac0b" providerId="ADAL" clId="{E7552B44-A0C8-490C-B223-B36916406976}" dt="2021-11-18T11:38:09.881" v="2846" actId="2696"/>
        <pc:sldMkLst>
          <pc:docMk/>
          <pc:sldMk cId="711571235" sldId="527"/>
        </pc:sldMkLst>
        <pc:spChg chg="del">
          <ac:chgData name="Siniša Vuksan" userId="3af124f9-b8e7-46e3-9422-21ae1d17ac0b" providerId="ADAL" clId="{E7552B44-A0C8-490C-B223-B36916406976}" dt="2021-11-18T09:58:56.687" v="1310" actId="478"/>
          <ac:spMkLst>
            <pc:docMk/>
            <pc:sldMk cId="711571235" sldId="527"/>
            <ac:spMk id="2" creationId="{971378A5-A76E-455D-8E81-292A229D089C}"/>
          </ac:spMkLst>
        </pc:spChg>
        <pc:spChg chg="del">
          <ac:chgData name="Siniša Vuksan" userId="3af124f9-b8e7-46e3-9422-21ae1d17ac0b" providerId="ADAL" clId="{E7552B44-A0C8-490C-B223-B36916406976}" dt="2021-11-18T09:58:58.025" v="1311" actId="478"/>
          <ac:spMkLst>
            <pc:docMk/>
            <pc:sldMk cId="711571235" sldId="527"/>
            <ac:spMk id="3" creationId="{20DB9FFF-F80C-4F96-B4EA-8AACD958E110}"/>
          </ac:spMkLst>
        </pc:spChg>
      </pc:sldChg>
      <pc:sldChg chg="addSp delSp modSp add ord delAnim modAnim">
        <pc:chgData name="Siniša Vuksan" userId="3af124f9-b8e7-46e3-9422-21ae1d17ac0b" providerId="ADAL" clId="{E7552B44-A0C8-490C-B223-B36916406976}" dt="2021-11-18T10:06:15.878" v="1592"/>
        <pc:sldMkLst>
          <pc:docMk/>
          <pc:sldMk cId="3759385230" sldId="528"/>
        </pc:sldMkLst>
        <pc:spChg chg="mod">
          <ac:chgData name="Siniša Vuksan" userId="3af124f9-b8e7-46e3-9422-21ae1d17ac0b" providerId="ADAL" clId="{E7552B44-A0C8-490C-B223-B36916406976}" dt="2021-11-18T10:02:14.932" v="1337" actId="20577"/>
          <ac:spMkLst>
            <pc:docMk/>
            <pc:sldMk cId="3759385230" sldId="528"/>
            <ac:spMk id="6" creationId="{010AB125-9086-4261-98B4-FC5A0801347C}"/>
          </ac:spMkLst>
        </pc:spChg>
        <pc:spChg chg="add mod">
          <ac:chgData name="Siniša Vuksan" userId="3af124f9-b8e7-46e3-9422-21ae1d17ac0b" providerId="ADAL" clId="{E7552B44-A0C8-490C-B223-B36916406976}" dt="2021-11-18T10:02:45.267" v="1344" actId="1036"/>
          <ac:spMkLst>
            <pc:docMk/>
            <pc:sldMk cId="3759385230" sldId="528"/>
            <ac:spMk id="7" creationId="{A6AB4400-04C2-4FC0-AC2D-CC6AD74831FE}"/>
          </ac:spMkLst>
        </pc:spChg>
        <pc:spChg chg="add mod">
          <ac:chgData name="Siniša Vuksan" userId="3af124f9-b8e7-46e3-9422-21ae1d17ac0b" providerId="ADAL" clId="{E7552B44-A0C8-490C-B223-B36916406976}" dt="2021-11-18T10:03:09.699" v="1349" actId="1038"/>
          <ac:spMkLst>
            <pc:docMk/>
            <pc:sldMk cId="3759385230" sldId="528"/>
            <ac:spMk id="8" creationId="{A9B585F2-ACB2-4EDC-912D-C55E8152B647}"/>
          </ac:spMkLst>
        </pc:spChg>
        <pc:spChg chg="add mod">
          <ac:chgData name="Siniša Vuksan" userId="3af124f9-b8e7-46e3-9422-21ae1d17ac0b" providerId="ADAL" clId="{E7552B44-A0C8-490C-B223-B36916406976}" dt="2021-11-18T10:04:12.618" v="1355" actId="1035"/>
          <ac:spMkLst>
            <pc:docMk/>
            <pc:sldMk cId="3759385230" sldId="528"/>
            <ac:spMk id="9" creationId="{4A3F3D50-E17C-4E7C-A352-7C8FE3E159F2}"/>
          </ac:spMkLst>
        </pc:spChg>
        <pc:spChg chg="add mod">
          <ac:chgData name="Siniša Vuksan" userId="3af124f9-b8e7-46e3-9422-21ae1d17ac0b" providerId="ADAL" clId="{E7552B44-A0C8-490C-B223-B36916406976}" dt="2021-11-18T10:06:06.650" v="1590" actId="1036"/>
          <ac:spMkLst>
            <pc:docMk/>
            <pc:sldMk cId="3759385230" sldId="528"/>
            <ac:spMk id="10" creationId="{55AF4EF9-AFAC-4B3D-9077-C60AE8D99755}"/>
          </ac:spMkLst>
        </pc:spChg>
        <pc:picChg chg="mod">
          <ac:chgData name="Siniša Vuksan" userId="3af124f9-b8e7-46e3-9422-21ae1d17ac0b" providerId="ADAL" clId="{E7552B44-A0C8-490C-B223-B36916406976}" dt="2021-11-18T10:01:19.723" v="1321" actId="1076"/>
          <ac:picMkLst>
            <pc:docMk/>
            <pc:sldMk cId="3759385230" sldId="528"/>
            <ac:picMk id="2" creationId="{B69E1C10-ACFD-49C4-B019-6B92ED78F85E}"/>
          </ac:picMkLst>
        </pc:picChg>
        <pc:picChg chg="del">
          <ac:chgData name="Siniša Vuksan" userId="3af124f9-b8e7-46e3-9422-21ae1d17ac0b" providerId="ADAL" clId="{E7552B44-A0C8-490C-B223-B36916406976}" dt="2021-11-18T10:00:21.720" v="1316" actId="478"/>
          <ac:picMkLst>
            <pc:docMk/>
            <pc:sldMk cId="3759385230" sldId="528"/>
            <ac:picMk id="3" creationId="{AE42CD08-37C5-4729-AD10-AC31D8B80EAE}"/>
          </ac:picMkLst>
        </pc:picChg>
        <pc:picChg chg="mod">
          <ac:chgData name="Siniša Vuksan" userId="3af124f9-b8e7-46e3-9422-21ae1d17ac0b" providerId="ADAL" clId="{E7552B44-A0C8-490C-B223-B36916406976}" dt="2021-11-18T10:00:19.593" v="1315" actId="14826"/>
          <ac:picMkLst>
            <pc:docMk/>
            <pc:sldMk cId="3759385230" sldId="528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E7552B44-A0C8-490C-B223-B36916406976}" dt="2021-11-18T12:03:35.559" v="3120"/>
        <pc:sldMkLst>
          <pc:docMk/>
          <pc:sldMk cId="1406669383" sldId="529"/>
        </pc:sldMkLst>
        <pc:spChg chg="add mod">
          <ac:chgData name="Siniša Vuksan" userId="3af124f9-b8e7-46e3-9422-21ae1d17ac0b" providerId="ADAL" clId="{E7552B44-A0C8-490C-B223-B36916406976}" dt="2021-11-18T11:08:36.029" v="2166" actId="1076"/>
          <ac:spMkLst>
            <pc:docMk/>
            <pc:sldMk cId="1406669383" sldId="529"/>
            <ac:spMk id="5" creationId="{7497090C-607C-48BF-B380-4BE7F2BC7716}"/>
          </ac:spMkLst>
        </pc:spChg>
        <pc:spChg chg="mod">
          <ac:chgData name="Siniša Vuksan" userId="3af124f9-b8e7-46e3-9422-21ae1d17ac0b" providerId="ADAL" clId="{E7552B44-A0C8-490C-B223-B36916406976}" dt="2021-11-18T10:14:13.778" v="1942" actId="1076"/>
          <ac:spMkLst>
            <pc:docMk/>
            <pc:sldMk cId="1406669383" sldId="529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10:06:34.782" v="1596" actId="20577"/>
          <ac:spMkLst>
            <pc:docMk/>
            <pc:sldMk cId="1406669383" sldId="529"/>
            <ac:spMk id="7" creationId="{BD27CF50-1D5A-4213-9C4D-0ED4E94F5CE1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8" creationId="{EFE4F534-E279-4CA3-8F93-C8B66EBBB2B8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9" creationId="{08B5004E-7070-465C-8AF7-E9FE74C7DD49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0" creationId="{F5020F0A-F48F-4D4D-999B-046F8E47D3B4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1" creationId="{B445BF90-8DF6-474D-8570-499D9C899AA3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2" creationId="{0511FF02-055C-4BA7-985F-F800E012B011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3" creationId="{C16EE955-CD65-4E8B-83EA-F3DF8DE58DEC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4" creationId="{CC4E8EDE-DE4F-47DD-A04D-6C045EDF5B95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5" creationId="{07730D64-D3B7-4893-96CC-AF7E8FD24C6F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6" creationId="{C7A300CC-D7BC-47A4-A20B-50055195F492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7" creationId="{8C7630A2-D65E-40DF-8B6C-40633CEF85F1}"/>
          </ac:spMkLst>
        </pc:spChg>
        <pc:spChg chg="add mod">
          <ac:chgData name="Siniša Vuksan" userId="3af124f9-b8e7-46e3-9422-21ae1d17ac0b" providerId="ADAL" clId="{E7552B44-A0C8-490C-B223-B36916406976}" dt="2021-11-18T10:11:03.707" v="1747" actId="20577"/>
          <ac:spMkLst>
            <pc:docMk/>
            <pc:sldMk cId="1406669383" sldId="529"/>
            <ac:spMk id="18" creationId="{0415A54F-D589-40D2-89CC-F09D60C1C343}"/>
          </ac:spMkLst>
        </pc:spChg>
        <pc:spChg chg="add mod">
          <ac:chgData name="Siniša Vuksan" userId="3af124f9-b8e7-46e3-9422-21ae1d17ac0b" providerId="ADAL" clId="{E7552B44-A0C8-490C-B223-B36916406976}" dt="2021-11-18T10:11:08.097" v="1754" actId="20577"/>
          <ac:spMkLst>
            <pc:docMk/>
            <pc:sldMk cId="1406669383" sldId="529"/>
            <ac:spMk id="19" creationId="{3CC51EA6-969F-4287-8C0C-D3A45AF9F5BE}"/>
          </ac:spMkLst>
        </pc:spChg>
        <pc:spChg chg="add mod">
          <ac:chgData name="Siniša Vuksan" userId="3af124f9-b8e7-46e3-9422-21ae1d17ac0b" providerId="ADAL" clId="{E7552B44-A0C8-490C-B223-B36916406976}" dt="2021-11-18T10:11:13.897" v="1760" actId="20577"/>
          <ac:spMkLst>
            <pc:docMk/>
            <pc:sldMk cId="1406669383" sldId="529"/>
            <ac:spMk id="20" creationId="{C4BF41A1-4673-42EE-9677-8FB0D1BB7A5F}"/>
          </ac:spMkLst>
        </pc:spChg>
        <pc:spChg chg="add mod">
          <ac:chgData name="Siniša Vuksan" userId="3af124f9-b8e7-46e3-9422-21ae1d17ac0b" providerId="ADAL" clId="{E7552B44-A0C8-490C-B223-B36916406976}" dt="2021-11-18T10:11:25.812" v="1769" actId="20577"/>
          <ac:spMkLst>
            <pc:docMk/>
            <pc:sldMk cId="1406669383" sldId="529"/>
            <ac:spMk id="21" creationId="{B58EF9CE-B429-45F7-90D4-585F6A4C2921}"/>
          </ac:spMkLst>
        </pc:spChg>
        <pc:spChg chg="add mod">
          <ac:chgData name="Siniša Vuksan" userId="3af124f9-b8e7-46e3-9422-21ae1d17ac0b" providerId="ADAL" clId="{E7552B44-A0C8-490C-B223-B36916406976}" dt="2021-11-18T10:11:31.688" v="1779" actId="20577"/>
          <ac:spMkLst>
            <pc:docMk/>
            <pc:sldMk cId="1406669383" sldId="529"/>
            <ac:spMk id="22" creationId="{816F7479-00B2-48AD-9FD5-EF92F5C5F512}"/>
          </ac:spMkLst>
        </pc:spChg>
        <pc:spChg chg="add mod">
          <ac:chgData name="Siniša Vuksan" userId="3af124f9-b8e7-46e3-9422-21ae1d17ac0b" providerId="ADAL" clId="{E7552B44-A0C8-490C-B223-B36916406976}" dt="2021-11-18T10:11:43.757" v="1784" actId="20577"/>
          <ac:spMkLst>
            <pc:docMk/>
            <pc:sldMk cId="1406669383" sldId="529"/>
            <ac:spMk id="23" creationId="{54AC9121-14BC-47C8-AF02-2805AB7BD207}"/>
          </ac:spMkLst>
        </pc:spChg>
        <pc:spChg chg="add mod">
          <ac:chgData name="Siniša Vuksan" userId="3af124f9-b8e7-46e3-9422-21ae1d17ac0b" providerId="ADAL" clId="{E7552B44-A0C8-490C-B223-B36916406976}" dt="2021-11-18T10:11:47.221" v="1789" actId="20577"/>
          <ac:spMkLst>
            <pc:docMk/>
            <pc:sldMk cId="1406669383" sldId="529"/>
            <ac:spMk id="24" creationId="{E5914700-BB8E-4FB8-A65A-E1CDFC2B205D}"/>
          </ac:spMkLst>
        </pc:spChg>
        <pc:spChg chg="add mod">
          <ac:chgData name="Siniša Vuksan" userId="3af124f9-b8e7-46e3-9422-21ae1d17ac0b" providerId="ADAL" clId="{E7552B44-A0C8-490C-B223-B36916406976}" dt="2021-11-18T10:11:51.572" v="1793" actId="20577"/>
          <ac:spMkLst>
            <pc:docMk/>
            <pc:sldMk cId="1406669383" sldId="529"/>
            <ac:spMk id="25" creationId="{DF08E771-2EE6-4364-A99F-0D83DC3BEA21}"/>
          </ac:spMkLst>
        </pc:spChg>
        <pc:spChg chg="add mod">
          <ac:chgData name="Siniša Vuksan" userId="3af124f9-b8e7-46e3-9422-21ae1d17ac0b" providerId="ADAL" clId="{E7552B44-A0C8-490C-B223-B36916406976}" dt="2021-11-18T10:14:17.356" v="1943" actId="1076"/>
          <ac:spMkLst>
            <pc:docMk/>
            <pc:sldMk cId="1406669383" sldId="529"/>
            <ac:spMk id="26" creationId="{A0F4696A-9A8F-4B0C-9A12-252F98A2E2BA}"/>
          </ac:spMkLst>
        </pc:spChg>
        <pc:picChg chg="mod">
          <ac:chgData name="Siniša Vuksan" userId="3af124f9-b8e7-46e3-9422-21ae1d17ac0b" providerId="ADAL" clId="{E7552B44-A0C8-490C-B223-B36916406976}" dt="2021-11-18T10:08:13.731" v="1617" actId="1035"/>
          <ac:picMkLst>
            <pc:docMk/>
            <pc:sldMk cId="1406669383" sldId="529"/>
            <ac:picMk id="2" creationId="{B69E1C10-ACFD-49C4-B019-6B92ED78F85E}"/>
          </ac:picMkLst>
        </pc:picChg>
        <pc:picChg chg="del">
          <ac:chgData name="Siniša Vuksan" userId="3af124f9-b8e7-46e3-9422-21ae1d17ac0b" providerId="ADAL" clId="{E7552B44-A0C8-490C-B223-B36916406976}" dt="2021-11-18T10:07:10.073" v="1600" actId="478"/>
          <ac:picMkLst>
            <pc:docMk/>
            <pc:sldMk cId="1406669383" sldId="529"/>
            <ac:picMk id="3" creationId="{AE42CD08-37C5-4729-AD10-AC31D8B80EAE}"/>
          </ac:picMkLst>
        </pc:picChg>
        <pc:picChg chg="mod">
          <ac:chgData name="Siniša Vuksan" userId="3af124f9-b8e7-46e3-9422-21ae1d17ac0b" providerId="ADAL" clId="{E7552B44-A0C8-490C-B223-B36916406976}" dt="2021-11-18T10:07:03.595" v="1598" actId="14826"/>
          <ac:picMkLst>
            <pc:docMk/>
            <pc:sldMk cId="1406669383" sldId="529"/>
            <ac:picMk id="4" creationId="{1B2619D9-4F98-4A11-8FFE-57C7EB1F529A}"/>
          </ac:picMkLst>
        </pc:picChg>
      </pc:sldChg>
      <pc:sldChg chg="delSp modSp add ord delAnim modAnim">
        <pc:chgData name="Siniša Vuksan" userId="3af124f9-b8e7-46e3-9422-21ae1d17ac0b" providerId="ADAL" clId="{E7552B44-A0C8-490C-B223-B36916406976}" dt="2021-11-18T12:04:24.005" v="3121" actId="20577"/>
        <pc:sldMkLst>
          <pc:docMk/>
          <pc:sldMk cId="3295334941" sldId="530"/>
        </pc:sldMkLst>
        <pc:spChg chg="mod">
          <ac:chgData name="Siniša Vuksan" userId="3af124f9-b8e7-46e3-9422-21ae1d17ac0b" providerId="ADAL" clId="{E7552B44-A0C8-490C-B223-B36916406976}" dt="2021-11-18T12:04:24.005" v="3121" actId="20577"/>
          <ac:spMkLst>
            <pc:docMk/>
            <pc:sldMk cId="3295334941" sldId="530"/>
            <ac:spMk id="6" creationId="{010AB125-9086-4261-98B4-FC5A0801347C}"/>
          </ac:spMkLst>
        </pc:spChg>
        <pc:picChg chg="mod">
          <ac:chgData name="Siniša Vuksan" userId="3af124f9-b8e7-46e3-9422-21ae1d17ac0b" providerId="ADAL" clId="{E7552B44-A0C8-490C-B223-B36916406976}" dt="2021-11-18T10:52:10.611" v="1953" actId="1076"/>
          <ac:picMkLst>
            <pc:docMk/>
            <pc:sldMk cId="3295334941" sldId="530"/>
            <ac:picMk id="2" creationId="{B69E1C10-ACFD-49C4-B019-6B92ED78F85E}"/>
          </ac:picMkLst>
        </pc:picChg>
        <pc:picChg chg="del">
          <ac:chgData name="Siniša Vuksan" userId="3af124f9-b8e7-46e3-9422-21ae1d17ac0b" providerId="ADAL" clId="{E7552B44-A0C8-490C-B223-B36916406976}" dt="2021-11-18T10:51:49.997" v="1948" actId="478"/>
          <ac:picMkLst>
            <pc:docMk/>
            <pc:sldMk cId="3295334941" sldId="530"/>
            <ac:picMk id="3" creationId="{AE42CD08-37C5-4729-AD10-AC31D8B80EAE}"/>
          </ac:picMkLst>
        </pc:picChg>
        <pc:picChg chg="mod">
          <ac:chgData name="Siniša Vuksan" userId="3af124f9-b8e7-46e3-9422-21ae1d17ac0b" providerId="ADAL" clId="{E7552B44-A0C8-490C-B223-B36916406976}" dt="2021-11-18T10:52:00.269" v="1950" actId="14826"/>
          <ac:picMkLst>
            <pc:docMk/>
            <pc:sldMk cId="3295334941" sldId="530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E7552B44-A0C8-490C-B223-B36916406976}" dt="2021-11-18T11:21:52.273" v="2328"/>
        <pc:sldMkLst>
          <pc:docMk/>
          <pc:sldMk cId="3697847466" sldId="531"/>
        </pc:sldMkLst>
        <pc:spChg chg="mod">
          <ac:chgData name="Siniša Vuksan" userId="3af124f9-b8e7-46e3-9422-21ae1d17ac0b" providerId="ADAL" clId="{E7552B44-A0C8-490C-B223-B36916406976}" dt="2021-11-18T11:16:19.178" v="2270" actId="14100"/>
          <ac:spMkLst>
            <pc:docMk/>
            <pc:sldMk cId="3697847466" sldId="531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11:10:30.163" v="2176" actId="20577"/>
          <ac:spMkLst>
            <pc:docMk/>
            <pc:sldMk cId="3697847466" sldId="531"/>
            <ac:spMk id="7" creationId="{0256D9EB-C20B-45FA-9F3D-124012366C9E}"/>
          </ac:spMkLst>
        </pc:spChg>
        <pc:spChg chg="mod">
          <ac:chgData name="Siniša Vuksan" userId="3af124f9-b8e7-46e3-9422-21ae1d17ac0b" providerId="ADAL" clId="{E7552B44-A0C8-490C-B223-B36916406976}" dt="2021-11-18T11:17:14.912" v="2304" actId="14100"/>
          <ac:spMkLst>
            <pc:docMk/>
            <pc:sldMk cId="3697847466" sldId="531"/>
            <ac:spMk id="9" creationId="{8F06FBBD-94EE-44A7-B2B6-47CA03C17815}"/>
          </ac:spMkLst>
        </pc:spChg>
        <pc:spChg chg="del">
          <ac:chgData name="Siniša Vuksan" userId="3af124f9-b8e7-46e3-9422-21ae1d17ac0b" providerId="ADAL" clId="{E7552B44-A0C8-490C-B223-B36916406976}" dt="2021-11-18T11:16:14.087" v="2269" actId="478"/>
          <ac:spMkLst>
            <pc:docMk/>
            <pc:sldMk cId="3697847466" sldId="531"/>
            <ac:spMk id="14" creationId="{42FCE229-8671-47C7-9826-50D294865FC1}"/>
          </ac:spMkLst>
        </pc:spChg>
        <pc:picChg chg="mod">
          <ac:chgData name="Siniša Vuksan" userId="3af124f9-b8e7-46e3-9422-21ae1d17ac0b" providerId="ADAL" clId="{E7552B44-A0C8-490C-B223-B36916406976}" dt="2021-11-18T11:16:08.113" v="2267" actId="1076"/>
          <ac:picMkLst>
            <pc:docMk/>
            <pc:sldMk cId="3697847466" sldId="531"/>
            <ac:picMk id="2" creationId="{79AB126F-5218-4223-8FB3-6BD5D18FF2B3}"/>
          </ac:picMkLst>
        </pc:picChg>
        <pc:picChg chg="mod">
          <ac:chgData name="Siniša Vuksan" userId="3af124f9-b8e7-46e3-9422-21ae1d17ac0b" providerId="ADAL" clId="{E7552B44-A0C8-490C-B223-B36916406976}" dt="2021-11-18T11:16:55.467" v="2276" actId="14100"/>
          <ac:picMkLst>
            <pc:docMk/>
            <pc:sldMk cId="3697847466" sldId="531"/>
            <ac:picMk id="3" creationId="{B0DF5729-9840-4F87-9AA1-F623E125EF44}"/>
          </ac:picMkLst>
        </pc:picChg>
        <pc:picChg chg="mod">
          <ac:chgData name="Siniša Vuksan" userId="3af124f9-b8e7-46e3-9422-21ae1d17ac0b" providerId="ADAL" clId="{E7552B44-A0C8-490C-B223-B36916406976}" dt="2021-11-18T11:09:45.990" v="2168" actId="14826"/>
          <ac:picMkLst>
            <pc:docMk/>
            <pc:sldMk cId="3697847466" sldId="531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E7552B44-A0C8-490C-B223-B36916406976}" dt="2021-11-18T11:21:47.270" v="2327" actId="1036"/>
          <ac:picMkLst>
            <pc:docMk/>
            <pc:sldMk cId="3697847466" sldId="531"/>
            <ac:picMk id="10" creationId="{CC280582-00B2-4D81-9287-DEAF59574F5F}"/>
          </ac:picMkLst>
        </pc:picChg>
        <pc:picChg chg="add mod">
          <ac:chgData name="Siniša Vuksan" userId="3af124f9-b8e7-46e3-9422-21ae1d17ac0b" providerId="ADAL" clId="{E7552B44-A0C8-490C-B223-B36916406976}" dt="2021-11-18T11:21:27.172" v="2316" actId="1076"/>
          <ac:picMkLst>
            <pc:docMk/>
            <pc:sldMk cId="3697847466" sldId="531"/>
            <ac:picMk id="11" creationId="{E8F14D81-5F26-434E-AEB9-97FD6A7B092A}"/>
          </ac:picMkLst>
        </pc:picChg>
        <pc:picChg chg="add mod">
          <ac:chgData name="Siniša Vuksan" userId="3af124f9-b8e7-46e3-9422-21ae1d17ac0b" providerId="ADAL" clId="{E7552B44-A0C8-490C-B223-B36916406976}" dt="2021-11-18T11:21:42.271" v="2323" actId="1076"/>
          <ac:picMkLst>
            <pc:docMk/>
            <pc:sldMk cId="3697847466" sldId="531"/>
            <ac:picMk id="12" creationId="{60EB87F7-20DB-40EC-AD22-1D7661167C5A}"/>
          </ac:picMkLst>
        </pc:picChg>
      </pc:sldChg>
      <pc:sldChg chg="addSp modSp add ord modAnim">
        <pc:chgData name="Siniša Vuksan" userId="3af124f9-b8e7-46e3-9422-21ae1d17ac0b" providerId="ADAL" clId="{E7552B44-A0C8-490C-B223-B36916406976}" dt="2021-11-18T11:26:46.731" v="2569"/>
        <pc:sldMkLst>
          <pc:docMk/>
          <pc:sldMk cId="1111417439" sldId="532"/>
        </pc:sldMkLst>
        <pc:spChg chg="add mod">
          <ac:chgData name="Siniša Vuksan" userId="3af124f9-b8e7-46e3-9422-21ae1d17ac0b" providerId="ADAL" clId="{E7552B44-A0C8-490C-B223-B36916406976}" dt="2021-11-18T11:26:07.619" v="2540" actId="20577"/>
          <ac:spMkLst>
            <pc:docMk/>
            <pc:sldMk cId="1111417439" sldId="532"/>
            <ac:spMk id="5" creationId="{5F3E3B94-F000-48ED-8245-DA680A4B6E98}"/>
          </ac:spMkLst>
        </pc:spChg>
        <pc:spChg chg="mod">
          <ac:chgData name="Siniša Vuksan" userId="3af124f9-b8e7-46e3-9422-21ae1d17ac0b" providerId="ADAL" clId="{E7552B44-A0C8-490C-B223-B36916406976}" dt="2021-11-18T11:24:09.614" v="2374" actId="14100"/>
          <ac:spMkLst>
            <pc:docMk/>
            <pc:sldMk cId="1111417439" sldId="532"/>
            <ac:spMk id="6" creationId="{010AB125-9086-4261-98B4-FC5A0801347C}"/>
          </ac:spMkLst>
        </pc:spChg>
        <pc:spChg chg="add mod">
          <ac:chgData name="Siniša Vuksan" userId="3af124f9-b8e7-46e3-9422-21ae1d17ac0b" providerId="ADAL" clId="{E7552B44-A0C8-490C-B223-B36916406976}" dt="2021-11-18T11:26:16.938" v="2549" actId="20577"/>
          <ac:spMkLst>
            <pc:docMk/>
            <pc:sldMk cId="1111417439" sldId="532"/>
            <ac:spMk id="7" creationId="{1363F52B-5633-4CAD-9891-9AFFB573C4D9}"/>
          </ac:spMkLst>
        </pc:spChg>
        <pc:spChg chg="add mod">
          <ac:chgData name="Siniša Vuksan" userId="3af124f9-b8e7-46e3-9422-21ae1d17ac0b" providerId="ADAL" clId="{E7552B44-A0C8-490C-B223-B36916406976}" dt="2021-11-18T11:26:23.417" v="2555" actId="20577"/>
          <ac:spMkLst>
            <pc:docMk/>
            <pc:sldMk cId="1111417439" sldId="532"/>
            <ac:spMk id="8" creationId="{1613D52F-3883-4D41-A062-2C353B3FA5B1}"/>
          </ac:spMkLst>
        </pc:spChg>
        <pc:spChg chg="add mod">
          <ac:chgData name="Siniša Vuksan" userId="3af124f9-b8e7-46e3-9422-21ae1d17ac0b" providerId="ADAL" clId="{E7552B44-A0C8-490C-B223-B36916406976}" dt="2021-11-18T11:26:33.709" v="2561" actId="20577"/>
          <ac:spMkLst>
            <pc:docMk/>
            <pc:sldMk cId="1111417439" sldId="532"/>
            <ac:spMk id="9" creationId="{9A9A89A1-F218-499B-9371-6274E616286B}"/>
          </ac:spMkLst>
        </pc:spChg>
        <pc:spChg chg="add mod">
          <ac:chgData name="Siniša Vuksan" userId="3af124f9-b8e7-46e3-9422-21ae1d17ac0b" providerId="ADAL" clId="{E7552B44-A0C8-490C-B223-B36916406976}" dt="2021-11-18T11:26:39.024" v="2568" actId="20577"/>
          <ac:spMkLst>
            <pc:docMk/>
            <pc:sldMk cId="1111417439" sldId="532"/>
            <ac:spMk id="10" creationId="{081F2338-2B67-4DFD-A072-2AAA42899237}"/>
          </ac:spMkLst>
        </pc:spChg>
        <pc:picChg chg="mod">
          <ac:chgData name="Siniša Vuksan" userId="3af124f9-b8e7-46e3-9422-21ae1d17ac0b" providerId="ADAL" clId="{E7552B44-A0C8-490C-B223-B36916406976}" dt="2021-11-18T11:24:05.864" v="2373" actId="1076"/>
          <ac:picMkLst>
            <pc:docMk/>
            <pc:sldMk cId="1111417439" sldId="532"/>
            <ac:picMk id="2" creationId="{B69E1C10-ACFD-49C4-B019-6B92ED78F85E}"/>
          </ac:picMkLst>
        </pc:picChg>
        <pc:picChg chg="mod">
          <ac:chgData name="Siniša Vuksan" userId="3af124f9-b8e7-46e3-9422-21ae1d17ac0b" providerId="ADAL" clId="{E7552B44-A0C8-490C-B223-B36916406976}" dt="2021-11-18T11:10:09.412" v="2172" actId="14826"/>
          <ac:picMkLst>
            <pc:docMk/>
            <pc:sldMk cId="1111417439" sldId="532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E7552B44-A0C8-490C-B223-B36916406976}" dt="2021-11-18T12:04:56.075" v="3122"/>
        <pc:sldMkLst>
          <pc:docMk/>
          <pc:sldMk cId="2209059832" sldId="533"/>
        </pc:sldMkLst>
        <pc:spChg chg="add mod">
          <ac:chgData name="Siniša Vuksan" userId="3af124f9-b8e7-46e3-9422-21ae1d17ac0b" providerId="ADAL" clId="{E7552B44-A0C8-490C-B223-B36916406976}" dt="2021-11-18T11:27:52.550" v="2602" actId="20577"/>
          <ac:spMkLst>
            <pc:docMk/>
            <pc:sldMk cId="2209059832" sldId="533"/>
            <ac:spMk id="5" creationId="{9BD231CB-6761-4CA5-A19D-CE9779CDD01D}"/>
          </ac:spMkLst>
        </pc:spChg>
        <pc:spChg chg="mod">
          <ac:chgData name="Siniša Vuksan" userId="3af124f9-b8e7-46e3-9422-21ae1d17ac0b" providerId="ADAL" clId="{E7552B44-A0C8-490C-B223-B36916406976}" dt="2021-11-18T11:24:55.999" v="2504" actId="1036"/>
          <ac:spMkLst>
            <pc:docMk/>
            <pc:sldMk cId="2209059832" sldId="533"/>
            <ac:spMk id="6" creationId="{010AB125-9086-4261-98B4-FC5A0801347C}"/>
          </ac:spMkLst>
        </pc:spChg>
        <pc:spChg chg="add mod">
          <ac:chgData name="Siniša Vuksan" userId="3af124f9-b8e7-46e3-9422-21ae1d17ac0b" providerId="ADAL" clId="{E7552B44-A0C8-490C-B223-B36916406976}" dt="2021-11-18T11:27:02.172" v="2578" actId="20577"/>
          <ac:spMkLst>
            <pc:docMk/>
            <pc:sldMk cId="2209059832" sldId="533"/>
            <ac:spMk id="7" creationId="{DC6C7966-72A1-4C36-A88B-399197618FE2}"/>
          </ac:spMkLst>
        </pc:spChg>
        <pc:spChg chg="add mod">
          <ac:chgData name="Siniša Vuksan" userId="3af124f9-b8e7-46e3-9422-21ae1d17ac0b" providerId="ADAL" clId="{E7552B44-A0C8-490C-B223-B36916406976}" dt="2021-11-18T11:27:05.227" v="2582" actId="20577"/>
          <ac:spMkLst>
            <pc:docMk/>
            <pc:sldMk cId="2209059832" sldId="533"/>
            <ac:spMk id="8" creationId="{BC885883-72E5-425D-A8A4-19C3D581D499}"/>
          </ac:spMkLst>
        </pc:spChg>
        <pc:spChg chg="add mod">
          <ac:chgData name="Siniša Vuksan" userId="3af124f9-b8e7-46e3-9422-21ae1d17ac0b" providerId="ADAL" clId="{E7552B44-A0C8-490C-B223-B36916406976}" dt="2021-11-18T11:29:37.779" v="2614" actId="14100"/>
          <ac:spMkLst>
            <pc:docMk/>
            <pc:sldMk cId="2209059832" sldId="533"/>
            <ac:spMk id="9" creationId="{1191F6F8-48DD-4DD9-BE76-4F8CB6136489}"/>
          </ac:spMkLst>
        </pc:spChg>
        <pc:picChg chg="mod">
          <ac:chgData name="Siniša Vuksan" userId="3af124f9-b8e7-46e3-9422-21ae1d17ac0b" providerId="ADAL" clId="{E7552B44-A0C8-490C-B223-B36916406976}" dt="2021-11-18T11:24:51.972" v="2494" actId="1076"/>
          <ac:picMkLst>
            <pc:docMk/>
            <pc:sldMk cId="2209059832" sldId="533"/>
            <ac:picMk id="2" creationId="{B69E1C10-ACFD-49C4-B019-6B92ED78F85E}"/>
          </ac:picMkLst>
        </pc:picChg>
        <pc:picChg chg="mod">
          <ac:chgData name="Siniša Vuksan" userId="3af124f9-b8e7-46e3-9422-21ae1d17ac0b" providerId="ADAL" clId="{E7552B44-A0C8-490C-B223-B36916406976}" dt="2021-11-18T11:10:13.554" v="2173" actId="14826"/>
          <ac:picMkLst>
            <pc:docMk/>
            <pc:sldMk cId="2209059832" sldId="533"/>
            <ac:picMk id="4" creationId="{1B2619D9-4F98-4A11-8FFE-57C7EB1F529A}"/>
          </ac:picMkLst>
        </pc:picChg>
      </pc:sldChg>
      <pc:sldChg chg="modSp add del">
        <pc:chgData name="Siniša Vuksan" userId="3af124f9-b8e7-46e3-9422-21ae1d17ac0b" providerId="ADAL" clId="{E7552B44-A0C8-490C-B223-B36916406976}" dt="2021-11-18T11:23:37.495" v="2335" actId="2696"/>
        <pc:sldMkLst>
          <pc:docMk/>
          <pc:sldMk cId="595985425" sldId="534"/>
        </pc:sldMkLst>
        <pc:picChg chg="mod">
          <ac:chgData name="Siniša Vuksan" userId="3af124f9-b8e7-46e3-9422-21ae1d17ac0b" providerId="ADAL" clId="{E7552B44-A0C8-490C-B223-B36916406976}" dt="2021-11-18T11:10:16.987" v="2174" actId="14826"/>
          <ac:picMkLst>
            <pc:docMk/>
            <pc:sldMk cId="595985425" sldId="534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E7552B44-A0C8-490C-B223-B36916406976}" dt="2021-11-18T12:06:06.221" v="3126" actId="1076"/>
        <pc:sldMkLst>
          <pc:docMk/>
          <pc:sldMk cId="3551752564" sldId="534"/>
        </pc:sldMkLst>
        <pc:spChg chg="mod">
          <ac:chgData name="Siniša Vuksan" userId="3af124f9-b8e7-46e3-9422-21ae1d17ac0b" providerId="ADAL" clId="{E7552B44-A0C8-490C-B223-B36916406976}" dt="2021-11-18T11:34:49.328" v="2802" actId="14100"/>
          <ac:spMkLst>
            <pc:docMk/>
            <pc:sldMk cId="3551752564" sldId="534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11:30:38.890" v="2634" actId="20577"/>
          <ac:spMkLst>
            <pc:docMk/>
            <pc:sldMk cId="3551752564" sldId="534"/>
            <ac:spMk id="7" creationId="{0256D9EB-C20B-45FA-9F3D-124012366C9E}"/>
          </ac:spMkLst>
        </pc:spChg>
        <pc:spChg chg="add mod">
          <ac:chgData name="Siniša Vuksan" userId="3af124f9-b8e7-46e3-9422-21ae1d17ac0b" providerId="ADAL" clId="{E7552B44-A0C8-490C-B223-B36916406976}" dt="2021-11-18T12:06:06.221" v="3126" actId="1076"/>
          <ac:spMkLst>
            <pc:docMk/>
            <pc:sldMk cId="3551752564" sldId="534"/>
            <ac:spMk id="8" creationId="{1F8F24C9-27DB-4FB6-87B1-D305AAA967AE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10" creationId="{2F5D493A-1D5A-47CD-91DA-CD5D179EF30C}"/>
          </ac:spMkLst>
        </pc:spChg>
        <pc:spChg chg="del">
          <ac:chgData name="Siniša Vuksan" userId="3af124f9-b8e7-46e3-9422-21ae1d17ac0b" providerId="ADAL" clId="{E7552B44-A0C8-490C-B223-B36916406976}" dt="2021-11-18T11:31:02.321" v="2637" actId="478"/>
          <ac:spMkLst>
            <pc:docMk/>
            <pc:sldMk cId="3551752564" sldId="534"/>
            <ac:spMk id="11" creationId="{58069BE6-4B81-438D-900B-C21BB1B68360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12" creationId="{F10E96AA-A32F-4080-81DD-A8C57A503A0E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13" creationId="{A5CFC788-4D82-433F-B955-5C1182EAC5BB}"/>
          </ac:spMkLst>
        </pc:spChg>
        <pc:spChg chg="del">
          <ac:chgData name="Siniša Vuksan" userId="3af124f9-b8e7-46e3-9422-21ae1d17ac0b" providerId="ADAL" clId="{E7552B44-A0C8-490C-B223-B36916406976}" dt="2021-11-18T11:31:02.321" v="2637" actId="478"/>
          <ac:spMkLst>
            <pc:docMk/>
            <pc:sldMk cId="3551752564" sldId="534"/>
            <ac:spMk id="15" creationId="{985B1F0F-3EF9-495F-9ADA-5F365127805F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16" creationId="{3642C0A8-F601-4A89-93C6-E21818B5D63B}"/>
          </ac:spMkLst>
        </pc:spChg>
        <pc:spChg chg="del">
          <ac:chgData name="Siniša Vuksan" userId="3af124f9-b8e7-46e3-9422-21ae1d17ac0b" providerId="ADAL" clId="{E7552B44-A0C8-490C-B223-B36916406976}" dt="2021-11-18T11:31:02.321" v="2637" actId="478"/>
          <ac:spMkLst>
            <pc:docMk/>
            <pc:sldMk cId="3551752564" sldId="534"/>
            <ac:spMk id="17" creationId="{0F416F05-1F18-47A3-955A-F35776533FD9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18" creationId="{A5AD6C4F-2311-4B1F-BBCE-A475AD020040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19" creationId="{EBFB9998-0B26-4032-8C5A-7C0026E9F338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20" creationId="{8E7E5947-9070-4DB2-899B-49D1DBE92549}"/>
          </ac:spMkLst>
        </pc:spChg>
        <pc:spChg chg="del">
          <ac:chgData name="Siniša Vuksan" userId="3af124f9-b8e7-46e3-9422-21ae1d17ac0b" providerId="ADAL" clId="{E7552B44-A0C8-490C-B223-B36916406976}" dt="2021-11-18T11:31:04.644" v="2638" actId="478"/>
          <ac:spMkLst>
            <pc:docMk/>
            <pc:sldMk cId="3551752564" sldId="534"/>
            <ac:spMk id="21" creationId="{4BD84E1C-7B49-4075-8869-2230B5618DD2}"/>
          </ac:spMkLst>
        </pc:spChg>
        <pc:picChg chg="mod">
          <ac:chgData name="Siniša Vuksan" userId="3af124f9-b8e7-46e3-9422-21ae1d17ac0b" providerId="ADAL" clId="{E7552B44-A0C8-490C-B223-B36916406976}" dt="2021-11-18T11:31:48.300" v="2644" actId="14100"/>
          <ac:picMkLst>
            <pc:docMk/>
            <pc:sldMk cId="3551752564" sldId="534"/>
            <ac:picMk id="2" creationId="{79AB126F-5218-4223-8FB3-6BD5D18FF2B3}"/>
          </ac:picMkLst>
        </pc:picChg>
        <pc:picChg chg="mod">
          <ac:chgData name="Siniša Vuksan" userId="3af124f9-b8e7-46e3-9422-21ae1d17ac0b" providerId="ADAL" clId="{E7552B44-A0C8-490C-B223-B36916406976}" dt="2021-11-18T11:31:12.674" v="2641" actId="1076"/>
          <ac:picMkLst>
            <pc:docMk/>
            <pc:sldMk cId="3551752564" sldId="534"/>
            <ac:picMk id="4" creationId="{1B2619D9-4F98-4A11-8FFE-57C7EB1F529A}"/>
          </ac:picMkLst>
        </pc:picChg>
      </pc:sldChg>
      <pc:sldChg chg="modSp add ord modAnim">
        <pc:chgData name="Siniša Vuksan" userId="3af124f9-b8e7-46e3-9422-21ae1d17ac0b" providerId="ADAL" clId="{E7552B44-A0C8-490C-B223-B36916406976}" dt="2021-11-18T11:37:27.931" v="2832"/>
        <pc:sldMkLst>
          <pc:docMk/>
          <pc:sldMk cId="4160902316" sldId="535"/>
        </pc:sldMkLst>
        <pc:spChg chg="mod">
          <ac:chgData name="Siniša Vuksan" userId="3af124f9-b8e7-46e3-9422-21ae1d17ac0b" providerId="ADAL" clId="{E7552B44-A0C8-490C-B223-B36916406976}" dt="2021-11-18T11:37:23.038" v="2831" actId="20577"/>
          <ac:spMkLst>
            <pc:docMk/>
            <pc:sldMk cId="4160902316" sldId="535"/>
            <ac:spMk id="18" creationId="{8619A0A9-4971-4637-BA0B-39A4F5D24D27}"/>
          </ac:spMkLst>
        </pc:spChg>
      </pc:sldChg>
      <pc:sldChg chg="addSp delSp modSp add delAnim modAnim">
        <pc:chgData name="Siniša Vuksan" userId="3af124f9-b8e7-46e3-9422-21ae1d17ac0b" providerId="ADAL" clId="{E7552B44-A0C8-490C-B223-B36916406976}" dt="2021-11-18T12:05:59.570" v="3124" actId="21"/>
        <pc:sldMkLst>
          <pc:docMk/>
          <pc:sldMk cId="1730969879" sldId="536"/>
        </pc:sldMkLst>
        <pc:spChg chg="mod">
          <ac:chgData name="Siniša Vuksan" userId="3af124f9-b8e7-46e3-9422-21ae1d17ac0b" providerId="ADAL" clId="{E7552B44-A0C8-490C-B223-B36916406976}" dt="2021-11-18T11:41:10.940" v="3097" actId="1076"/>
          <ac:spMkLst>
            <pc:docMk/>
            <pc:sldMk cId="1730969879" sldId="536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11:38:20.717" v="2848" actId="20577"/>
          <ac:spMkLst>
            <pc:docMk/>
            <pc:sldMk cId="1730969879" sldId="536"/>
            <ac:spMk id="7" creationId="{0256D9EB-C20B-45FA-9F3D-124012366C9E}"/>
          </ac:spMkLst>
        </pc:spChg>
        <pc:spChg chg="del">
          <ac:chgData name="Siniša Vuksan" userId="3af124f9-b8e7-46e3-9422-21ae1d17ac0b" providerId="ADAL" clId="{E7552B44-A0C8-490C-B223-B36916406976}" dt="2021-11-18T11:38:27.315" v="2851" actId="478"/>
          <ac:spMkLst>
            <pc:docMk/>
            <pc:sldMk cId="1730969879" sldId="536"/>
            <ac:spMk id="9" creationId="{8F06FBBD-94EE-44A7-B2B6-47CA03C17815}"/>
          </ac:spMkLst>
        </pc:spChg>
        <pc:spChg chg="add del mod">
          <ac:chgData name="Siniša Vuksan" userId="3af124f9-b8e7-46e3-9422-21ae1d17ac0b" providerId="ADAL" clId="{E7552B44-A0C8-490C-B223-B36916406976}" dt="2021-11-18T12:05:59.570" v="3124" actId="21"/>
          <ac:spMkLst>
            <pc:docMk/>
            <pc:sldMk cId="1730969879" sldId="536"/>
            <ac:spMk id="13" creationId="{02D746F0-4DF9-44FB-97AF-A9D35FB7EB44}"/>
          </ac:spMkLst>
        </pc:spChg>
        <pc:picChg chg="mod">
          <ac:chgData name="Siniša Vuksan" userId="3af124f9-b8e7-46e3-9422-21ae1d17ac0b" providerId="ADAL" clId="{E7552B44-A0C8-490C-B223-B36916406976}" dt="2021-11-18T11:39:24.825" v="2857" actId="1076"/>
          <ac:picMkLst>
            <pc:docMk/>
            <pc:sldMk cId="1730969879" sldId="536"/>
            <ac:picMk id="2" creationId="{79AB126F-5218-4223-8FB3-6BD5D18FF2B3}"/>
          </ac:picMkLst>
        </pc:picChg>
        <pc:picChg chg="del">
          <ac:chgData name="Siniša Vuksan" userId="3af124f9-b8e7-46e3-9422-21ae1d17ac0b" providerId="ADAL" clId="{E7552B44-A0C8-490C-B223-B36916406976}" dt="2021-11-18T11:38:23.082" v="2849" actId="478"/>
          <ac:picMkLst>
            <pc:docMk/>
            <pc:sldMk cId="1730969879" sldId="536"/>
            <ac:picMk id="3" creationId="{B0DF5729-9840-4F87-9AA1-F623E125EF44}"/>
          </ac:picMkLst>
        </pc:picChg>
        <pc:picChg chg="mod">
          <ac:chgData name="Siniša Vuksan" userId="3af124f9-b8e7-46e3-9422-21ae1d17ac0b" providerId="ADAL" clId="{E7552B44-A0C8-490C-B223-B36916406976}" dt="2021-11-18T11:38:56.675" v="2853" actId="14100"/>
          <ac:picMkLst>
            <pc:docMk/>
            <pc:sldMk cId="1730969879" sldId="536"/>
            <ac:picMk id="4" creationId="{1B2619D9-4F98-4A11-8FFE-57C7EB1F529A}"/>
          </ac:picMkLst>
        </pc:picChg>
        <pc:picChg chg="del">
          <ac:chgData name="Siniša Vuksan" userId="3af124f9-b8e7-46e3-9422-21ae1d17ac0b" providerId="ADAL" clId="{E7552B44-A0C8-490C-B223-B36916406976}" dt="2021-11-18T11:38:25.716" v="2850" actId="478"/>
          <ac:picMkLst>
            <pc:docMk/>
            <pc:sldMk cId="1730969879" sldId="536"/>
            <ac:picMk id="10" creationId="{CC280582-00B2-4D81-9287-DEAF59574F5F}"/>
          </ac:picMkLst>
        </pc:picChg>
        <pc:picChg chg="del">
          <ac:chgData name="Siniša Vuksan" userId="3af124f9-b8e7-46e3-9422-21ae1d17ac0b" providerId="ADAL" clId="{E7552B44-A0C8-490C-B223-B36916406976}" dt="2021-11-18T11:38:25.716" v="2850" actId="478"/>
          <ac:picMkLst>
            <pc:docMk/>
            <pc:sldMk cId="1730969879" sldId="536"/>
            <ac:picMk id="11" creationId="{E8F14D81-5F26-434E-AEB9-97FD6A7B092A}"/>
          </ac:picMkLst>
        </pc:picChg>
        <pc:picChg chg="del">
          <ac:chgData name="Siniša Vuksan" userId="3af124f9-b8e7-46e3-9422-21ae1d17ac0b" providerId="ADAL" clId="{E7552B44-A0C8-490C-B223-B36916406976}" dt="2021-11-18T11:38:25.716" v="2850" actId="478"/>
          <ac:picMkLst>
            <pc:docMk/>
            <pc:sldMk cId="1730969879" sldId="536"/>
            <ac:picMk id="12" creationId="{60EB87F7-20DB-40EC-AD22-1D7661167C5A}"/>
          </ac:picMkLst>
        </pc:picChg>
      </pc:sldChg>
      <pc:sldChg chg="addSp delSp modSp new add del">
        <pc:chgData name="Siniša Vuksan" userId="3af124f9-b8e7-46e3-9422-21ae1d17ac0b" providerId="ADAL" clId="{E7552B44-A0C8-490C-B223-B36916406976}" dt="2021-11-18T11:43:15.666" v="3106" actId="2696"/>
        <pc:sldMkLst>
          <pc:docMk/>
          <pc:sldMk cId="2299810228" sldId="537"/>
        </pc:sldMkLst>
        <pc:spChg chg="del">
          <ac:chgData name="Siniša Vuksan" userId="3af124f9-b8e7-46e3-9422-21ae1d17ac0b" providerId="ADAL" clId="{E7552B44-A0C8-490C-B223-B36916406976}" dt="2021-11-18T11:42:52.941" v="3100" actId="478"/>
          <ac:spMkLst>
            <pc:docMk/>
            <pc:sldMk cId="2299810228" sldId="537"/>
            <ac:spMk id="2" creationId="{ACE4F1E5-516E-44B0-953B-C1B672D67E66}"/>
          </ac:spMkLst>
        </pc:spChg>
        <pc:spChg chg="del">
          <ac:chgData name="Siniša Vuksan" userId="3af124f9-b8e7-46e3-9422-21ae1d17ac0b" providerId="ADAL" clId="{E7552B44-A0C8-490C-B223-B36916406976}" dt="2021-11-18T11:42:54.695" v="3101" actId="478"/>
          <ac:spMkLst>
            <pc:docMk/>
            <pc:sldMk cId="2299810228" sldId="537"/>
            <ac:spMk id="3" creationId="{B54D0438-7D09-477D-BA55-68C8913FEA84}"/>
          </ac:spMkLst>
        </pc:spChg>
        <pc:spChg chg="add mod">
          <ac:chgData name="Siniša Vuksan" userId="3af124f9-b8e7-46e3-9422-21ae1d17ac0b" providerId="ADAL" clId="{E7552B44-A0C8-490C-B223-B36916406976}" dt="2021-11-18T11:43:09.427" v="3105" actId="120"/>
          <ac:spMkLst>
            <pc:docMk/>
            <pc:sldMk cId="2299810228" sldId="537"/>
            <ac:spMk id="4" creationId="{42825DE5-21E0-4DE7-A1AE-4193473FAB41}"/>
          </ac:spMkLst>
        </pc:spChg>
      </pc:sldChg>
    </pc:docChg>
  </pc:docChgLst>
  <pc:docChgLst>
    <pc:chgData name="Siniša Vuksan" userId="3af124f9-b8e7-46e3-9422-21ae1d17ac0b" providerId="ADAL" clId="{9757935C-A355-4974-848C-2660B515641D}"/>
    <pc:docChg chg="undo custSel addSld delSld modSld sldOrd">
      <pc:chgData name="Siniša Vuksan" userId="3af124f9-b8e7-46e3-9422-21ae1d17ac0b" providerId="ADAL" clId="{9757935C-A355-4974-848C-2660B515641D}" dt="2021-10-21T11:50:13.843" v="2782" actId="2696"/>
      <pc:docMkLst>
        <pc:docMk/>
      </pc:docMkLst>
      <pc:sldChg chg="modSp">
        <pc:chgData name="Siniša Vuksan" userId="3af124f9-b8e7-46e3-9422-21ae1d17ac0b" providerId="ADAL" clId="{9757935C-A355-4974-848C-2660B515641D}" dt="2021-10-19T13:05:38.172" v="26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757935C-A355-4974-848C-2660B515641D}" dt="2021-10-19T13:05:00.772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9757935C-A355-4974-848C-2660B515641D}" dt="2021-10-19T13:05:38.172" v="26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">
        <pc:chgData name="Siniša Vuksan" userId="3af124f9-b8e7-46e3-9422-21ae1d17ac0b" providerId="ADAL" clId="{9757935C-A355-4974-848C-2660B515641D}" dt="2021-10-19T13:09:23.900" v="63" actId="1037"/>
        <pc:sldMkLst>
          <pc:docMk/>
          <pc:sldMk cId="2122178903" sldId="288"/>
        </pc:sldMkLst>
        <pc:spChg chg="mod">
          <ac:chgData name="Siniša Vuksan" userId="3af124f9-b8e7-46e3-9422-21ae1d17ac0b" providerId="ADAL" clId="{9757935C-A355-4974-848C-2660B515641D}" dt="2021-10-19T13:06:27.308" v="60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9757935C-A355-4974-848C-2660B515641D}" dt="2021-10-19T13:07:03.333" v="61" actId="1482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9757935C-A355-4974-848C-2660B515641D}" dt="2021-10-19T13:09:23.900" v="63" actId="1037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">
        <pc:chgData name="Siniša Vuksan" userId="3af124f9-b8e7-46e3-9422-21ae1d17ac0b" providerId="ADAL" clId="{9757935C-A355-4974-848C-2660B515641D}" dt="2021-10-19T13:20:10.442" v="491" actId="14100"/>
        <pc:sldMkLst>
          <pc:docMk/>
          <pc:sldMk cId="1167673325" sldId="300"/>
        </pc:sldMkLst>
        <pc:spChg chg="mod">
          <ac:chgData name="Siniša Vuksan" userId="3af124f9-b8e7-46e3-9422-21ae1d17ac0b" providerId="ADAL" clId="{9757935C-A355-4974-848C-2660B515641D}" dt="2021-10-19T13:20:10.442" v="491" actId="14100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9757935C-A355-4974-848C-2660B515641D}" dt="2021-10-19T13:09:35.774" v="67" actId="14826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9757935C-A355-4974-848C-2660B515641D}" dt="2021-10-19T13:09:29.231" v="65" actId="14826"/>
          <ac:picMkLst>
            <pc:docMk/>
            <pc:sldMk cId="1167673325" sldId="300"/>
            <ac:picMk id="7" creationId="{40106C37-8279-4C0B-A4A6-4051FF501A0A}"/>
          </ac:picMkLst>
        </pc:picChg>
      </pc:sldChg>
      <pc:sldChg chg="addSp modSp add ord modAnim">
        <pc:chgData name="Siniša Vuksan" userId="3af124f9-b8e7-46e3-9422-21ae1d17ac0b" providerId="ADAL" clId="{9757935C-A355-4974-848C-2660B515641D}" dt="2021-10-20T13:34:51.019" v="1743" actId="1036"/>
        <pc:sldMkLst>
          <pc:docMk/>
          <pc:sldMk cId="200756692" sldId="511"/>
        </pc:sldMkLst>
        <pc:spChg chg="mod">
          <ac:chgData name="Siniša Vuksan" userId="3af124f9-b8e7-46e3-9422-21ae1d17ac0b" providerId="ADAL" clId="{9757935C-A355-4974-848C-2660B515641D}" dt="2021-10-20T13:17:05.350" v="1202" actId="14100"/>
          <ac:spMkLst>
            <pc:docMk/>
            <pc:sldMk cId="200756692" sldId="511"/>
            <ac:spMk id="6" creationId="{010AB125-9086-4261-98B4-FC5A0801347C}"/>
          </ac:spMkLst>
        </pc:spChg>
        <pc:spChg chg="mod">
          <ac:chgData name="Siniša Vuksan" userId="3af124f9-b8e7-46e3-9422-21ae1d17ac0b" providerId="ADAL" clId="{9757935C-A355-4974-848C-2660B515641D}" dt="2021-10-20T12:22:18.882" v="727" actId="14100"/>
          <ac:spMkLst>
            <pc:docMk/>
            <pc:sldMk cId="200756692" sldId="511"/>
            <ac:spMk id="7" creationId="{0256D9EB-C20B-45FA-9F3D-124012366C9E}"/>
          </ac:spMkLst>
        </pc:spChg>
        <pc:spChg chg="mod">
          <ac:chgData name="Siniša Vuksan" userId="3af124f9-b8e7-46e3-9422-21ae1d17ac0b" providerId="ADAL" clId="{9757935C-A355-4974-848C-2660B515641D}" dt="2021-10-20T13:09:27.083" v="923" actId="20577"/>
          <ac:spMkLst>
            <pc:docMk/>
            <pc:sldMk cId="200756692" sldId="511"/>
            <ac:spMk id="8" creationId="{A3B0F949-2805-4B8E-932B-15CB682A16FE}"/>
          </ac:spMkLst>
        </pc:spChg>
        <pc:spChg chg="mod">
          <ac:chgData name="Siniša Vuksan" userId="3af124f9-b8e7-46e3-9422-21ae1d17ac0b" providerId="ADAL" clId="{9757935C-A355-4974-848C-2660B515641D}" dt="2021-10-20T12:13:41.716" v="569" actId="20577"/>
          <ac:spMkLst>
            <pc:docMk/>
            <pc:sldMk cId="200756692" sldId="511"/>
            <ac:spMk id="9" creationId="{188D7D51-9D4C-40C4-848F-2F1A7CB953E2}"/>
          </ac:spMkLst>
        </pc:spChg>
        <pc:spChg chg="mod">
          <ac:chgData name="Siniša Vuksan" userId="3af124f9-b8e7-46e3-9422-21ae1d17ac0b" providerId="ADAL" clId="{9757935C-A355-4974-848C-2660B515641D}" dt="2021-10-20T12:13:14.140" v="538" actId="20577"/>
          <ac:spMkLst>
            <pc:docMk/>
            <pc:sldMk cId="200756692" sldId="511"/>
            <ac:spMk id="10" creationId="{4B2349A6-8903-43C1-9216-2DE1B381E62F}"/>
          </ac:spMkLst>
        </pc:spChg>
        <pc:spChg chg="add mod">
          <ac:chgData name="Siniša Vuksan" userId="3af124f9-b8e7-46e3-9422-21ae1d17ac0b" providerId="ADAL" clId="{9757935C-A355-4974-848C-2660B515641D}" dt="2021-10-20T12:25:13.146" v="817" actId="1035"/>
          <ac:spMkLst>
            <pc:docMk/>
            <pc:sldMk cId="200756692" sldId="511"/>
            <ac:spMk id="11" creationId="{85FE9B36-A468-4488-B977-6D70F45785B4}"/>
          </ac:spMkLst>
        </pc:spChg>
        <pc:spChg chg="add mod">
          <ac:chgData name="Siniša Vuksan" userId="3af124f9-b8e7-46e3-9422-21ae1d17ac0b" providerId="ADAL" clId="{9757935C-A355-4974-848C-2660B515641D}" dt="2021-10-20T12:25:26.885" v="835" actId="1036"/>
          <ac:spMkLst>
            <pc:docMk/>
            <pc:sldMk cId="200756692" sldId="511"/>
            <ac:spMk id="12" creationId="{B186FFAF-2FF5-4AB7-A0BB-E746881012EE}"/>
          </ac:spMkLst>
        </pc:spChg>
        <pc:spChg chg="add mod">
          <ac:chgData name="Siniša Vuksan" userId="3af124f9-b8e7-46e3-9422-21ae1d17ac0b" providerId="ADAL" clId="{9757935C-A355-4974-848C-2660B515641D}" dt="2021-10-20T12:25:40.269" v="848" actId="1038"/>
          <ac:spMkLst>
            <pc:docMk/>
            <pc:sldMk cId="200756692" sldId="511"/>
            <ac:spMk id="13" creationId="{D604060E-4172-4047-8FD9-1F0484B7AA13}"/>
          </ac:spMkLst>
        </pc:spChg>
        <pc:spChg chg="add mod">
          <ac:chgData name="Siniša Vuksan" userId="3af124f9-b8e7-46e3-9422-21ae1d17ac0b" providerId="ADAL" clId="{9757935C-A355-4974-848C-2660B515641D}" dt="2021-10-20T12:25:54.928" v="866" actId="1035"/>
          <ac:spMkLst>
            <pc:docMk/>
            <pc:sldMk cId="200756692" sldId="511"/>
            <ac:spMk id="14" creationId="{53F877E9-F82D-40B9-8EDA-E628D1538B86}"/>
          </ac:spMkLst>
        </pc:spChg>
        <pc:spChg chg="add mod">
          <ac:chgData name="Siniša Vuksan" userId="3af124f9-b8e7-46e3-9422-21ae1d17ac0b" providerId="ADAL" clId="{9757935C-A355-4974-848C-2660B515641D}" dt="2021-10-20T12:26:15.018" v="883" actId="1037"/>
          <ac:spMkLst>
            <pc:docMk/>
            <pc:sldMk cId="200756692" sldId="511"/>
            <ac:spMk id="15" creationId="{E51C6792-0226-412F-88CE-A59828B94F52}"/>
          </ac:spMkLst>
        </pc:spChg>
        <pc:spChg chg="add mod">
          <ac:chgData name="Siniša Vuksan" userId="3af124f9-b8e7-46e3-9422-21ae1d17ac0b" providerId="ADAL" clId="{9757935C-A355-4974-848C-2660B515641D}" dt="2021-10-20T13:10:19.138" v="954" actId="1036"/>
          <ac:spMkLst>
            <pc:docMk/>
            <pc:sldMk cId="200756692" sldId="511"/>
            <ac:spMk id="16" creationId="{F709EA89-83BD-4934-AEE2-372836A6C090}"/>
          </ac:spMkLst>
        </pc:spChg>
        <pc:spChg chg="add mod">
          <ac:chgData name="Siniša Vuksan" userId="3af124f9-b8e7-46e3-9422-21ae1d17ac0b" providerId="ADAL" clId="{9757935C-A355-4974-848C-2660B515641D}" dt="2021-10-20T13:10:38.625" v="964" actId="1036"/>
          <ac:spMkLst>
            <pc:docMk/>
            <pc:sldMk cId="200756692" sldId="511"/>
            <ac:spMk id="17" creationId="{0FDF1FD7-B3AB-4325-9C05-192BC6B7280A}"/>
          </ac:spMkLst>
        </pc:spChg>
        <pc:spChg chg="add mod">
          <ac:chgData name="Siniša Vuksan" userId="3af124f9-b8e7-46e3-9422-21ae1d17ac0b" providerId="ADAL" clId="{9757935C-A355-4974-848C-2660B515641D}" dt="2021-10-20T13:10:52.964" v="970" actId="1076"/>
          <ac:spMkLst>
            <pc:docMk/>
            <pc:sldMk cId="200756692" sldId="511"/>
            <ac:spMk id="18" creationId="{BF57868B-FC94-4A7E-AEC6-9AFA975A34AD}"/>
          </ac:spMkLst>
        </pc:spChg>
        <pc:spChg chg="add mod">
          <ac:chgData name="Siniša Vuksan" userId="3af124f9-b8e7-46e3-9422-21ae1d17ac0b" providerId="ADAL" clId="{9757935C-A355-4974-848C-2660B515641D}" dt="2021-10-20T13:11:04.595" v="977" actId="1036"/>
          <ac:spMkLst>
            <pc:docMk/>
            <pc:sldMk cId="200756692" sldId="511"/>
            <ac:spMk id="19" creationId="{3EC2E1F5-56C0-42B2-B90D-8CDF9CA34A24}"/>
          </ac:spMkLst>
        </pc:spChg>
        <pc:spChg chg="add mod">
          <ac:chgData name="Siniša Vuksan" userId="3af124f9-b8e7-46e3-9422-21ae1d17ac0b" providerId="ADAL" clId="{9757935C-A355-4974-848C-2660B515641D}" dt="2021-10-20T13:11:26.942" v="983" actId="1035"/>
          <ac:spMkLst>
            <pc:docMk/>
            <pc:sldMk cId="200756692" sldId="511"/>
            <ac:spMk id="20" creationId="{E2828889-C40D-4E46-B90D-1795375C5EDB}"/>
          </ac:spMkLst>
        </pc:spChg>
        <pc:spChg chg="add mod">
          <ac:chgData name="Siniša Vuksan" userId="3af124f9-b8e7-46e3-9422-21ae1d17ac0b" providerId="ADAL" clId="{9757935C-A355-4974-848C-2660B515641D}" dt="2021-10-20T13:11:48.442" v="991" actId="1038"/>
          <ac:spMkLst>
            <pc:docMk/>
            <pc:sldMk cId="200756692" sldId="511"/>
            <ac:spMk id="21" creationId="{AC0C774B-65B2-4D60-9090-CBD8D63FE059}"/>
          </ac:spMkLst>
        </pc:spChg>
        <pc:spChg chg="add mod">
          <ac:chgData name="Siniša Vuksan" userId="3af124f9-b8e7-46e3-9422-21ae1d17ac0b" providerId="ADAL" clId="{9757935C-A355-4974-848C-2660B515641D}" dt="2021-10-20T13:12:00.794" v="995" actId="1076"/>
          <ac:spMkLst>
            <pc:docMk/>
            <pc:sldMk cId="200756692" sldId="511"/>
            <ac:spMk id="22" creationId="{A431FA76-3D0C-4339-9B99-D31E22A6CB67}"/>
          </ac:spMkLst>
        </pc:spChg>
        <pc:spChg chg="add mod">
          <ac:chgData name="Siniša Vuksan" userId="3af124f9-b8e7-46e3-9422-21ae1d17ac0b" providerId="ADAL" clId="{9757935C-A355-4974-848C-2660B515641D}" dt="2021-10-20T13:12:12.381" v="1002" actId="1036"/>
          <ac:spMkLst>
            <pc:docMk/>
            <pc:sldMk cId="200756692" sldId="511"/>
            <ac:spMk id="23" creationId="{F1CA20F4-317B-491C-BE8A-AB925F05AB8E}"/>
          </ac:spMkLst>
        </pc:spChg>
        <pc:spChg chg="add mod">
          <ac:chgData name="Siniša Vuksan" userId="3af124f9-b8e7-46e3-9422-21ae1d17ac0b" providerId="ADAL" clId="{9757935C-A355-4974-848C-2660B515641D}" dt="2021-10-20T13:13:16.768" v="1010" actId="1036"/>
          <ac:spMkLst>
            <pc:docMk/>
            <pc:sldMk cId="200756692" sldId="511"/>
            <ac:spMk id="24" creationId="{D87C6223-173B-4B4C-B588-83D3ED4411B3}"/>
          </ac:spMkLst>
        </pc:spChg>
        <pc:spChg chg="add mod">
          <ac:chgData name="Siniša Vuksan" userId="3af124f9-b8e7-46e3-9422-21ae1d17ac0b" providerId="ADAL" clId="{9757935C-A355-4974-848C-2660B515641D}" dt="2021-10-20T13:13:31.196" v="1015" actId="1035"/>
          <ac:spMkLst>
            <pc:docMk/>
            <pc:sldMk cId="200756692" sldId="511"/>
            <ac:spMk id="25" creationId="{8684BD7E-730B-48BD-AC7C-3988A765D691}"/>
          </ac:spMkLst>
        </pc:spChg>
        <pc:spChg chg="add mod">
          <ac:chgData name="Siniša Vuksan" userId="3af124f9-b8e7-46e3-9422-21ae1d17ac0b" providerId="ADAL" clId="{9757935C-A355-4974-848C-2660B515641D}" dt="2021-10-20T13:34:51.019" v="1743" actId="1036"/>
          <ac:spMkLst>
            <pc:docMk/>
            <pc:sldMk cId="200756692" sldId="511"/>
            <ac:spMk id="26" creationId="{8F0AB279-929B-4CED-9476-673939D58ED5}"/>
          </ac:spMkLst>
        </pc:spChg>
        <pc:picChg chg="mod">
          <ac:chgData name="Siniša Vuksan" userId="3af124f9-b8e7-46e3-9422-21ae1d17ac0b" providerId="ADAL" clId="{9757935C-A355-4974-848C-2660B515641D}" dt="2021-10-20T13:18:57.474" v="1238" actId="1076"/>
          <ac:picMkLst>
            <pc:docMk/>
            <pc:sldMk cId="200756692" sldId="511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9757935C-A355-4974-848C-2660B515641D}" dt="2021-10-20T13:17:23.517" v="1209" actId="14100"/>
          <ac:picMkLst>
            <pc:docMk/>
            <pc:sldMk cId="200756692" sldId="511"/>
            <ac:picMk id="3" creationId="{A572FB5E-57EC-45CA-B012-1271E7F2A910}"/>
          </ac:picMkLst>
        </pc:picChg>
        <pc:picChg chg="mod">
          <ac:chgData name="Siniša Vuksan" userId="3af124f9-b8e7-46e3-9422-21ae1d17ac0b" providerId="ADAL" clId="{9757935C-A355-4974-848C-2660B515641D}" dt="2021-10-20T13:18:52.204" v="1237" actId="1076"/>
          <ac:picMkLst>
            <pc:docMk/>
            <pc:sldMk cId="200756692" sldId="511"/>
            <ac:picMk id="4" creationId="{1B2619D9-4F98-4A11-8FFE-57C7EB1F529A}"/>
          </ac:picMkLst>
        </pc:picChg>
      </pc:sldChg>
    </pc:docChg>
  </pc:docChgLst>
  <pc:docChgLst>
    <pc:chgData name="Siniša Vuksan" userId="3af124f9-b8e7-46e3-9422-21ae1d17ac0b" providerId="ADAL" clId="{D6F7B15F-22FF-425B-B979-1D15F7CB28F4}"/>
    <pc:docChg chg="undo custSel addSld delSld modSld sldOrd">
      <pc:chgData name="Siniša Vuksan" userId="3af124f9-b8e7-46e3-9422-21ae1d17ac0b" providerId="ADAL" clId="{D6F7B15F-22FF-425B-B979-1D15F7CB28F4}" dt="2021-08-30T11:34:13.661" v="3777" actId="114"/>
      <pc:docMkLst>
        <pc:docMk/>
      </pc:docMkLst>
      <pc:sldChg chg="modSp setBg">
        <pc:chgData name="Siniša Vuksan" userId="3af124f9-b8e7-46e3-9422-21ae1d17ac0b" providerId="ADAL" clId="{D6F7B15F-22FF-425B-B979-1D15F7CB28F4}" dt="2021-08-30T11:34:13.661" v="3777" actId="114"/>
        <pc:sldMkLst>
          <pc:docMk/>
          <pc:sldMk cId="1473559465" sldId="256"/>
        </pc:sldMkLst>
        <pc:spChg chg="mod">
          <ac:chgData name="Siniša Vuksan" userId="3af124f9-b8e7-46e3-9422-21ae1d17ac0b" providerId="ADAL" clId="{D6F7B15F-22FF-425B-B979-1D15F7CB28F4}" dt="2021-08-28T09:42:20.573" v="298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D6F7B15F-22FF-425B-B979-1D15F7CB28F4}" dt="2021-08-30T11:34:13.661" v="3777" actId="114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D6F7B15F-22FF-425B-B979-1D15F7CB28F4}" dt="2021-08-28T09:41:39.201" v="284" actId="14826"/>
          <ac:picMkLst>
            <pc:docMk/>
            <pc:sldMk cId="1473559465" sldId="256"/>
            <ac:picMk id="4" creationId="{BBF4E359-F972-4AC7-A8E6-4578E918FA2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6FCF-3BA7-4B9E-B149-E46969B18D67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B0652-CE16-4532-AD0D-DF5ADB502D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27283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B0652-CE16-4532-AD0D-DF5ADB502D16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322884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B0652-CE16-4532-AD0D-DF5ADB502D16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9553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3.2.2022.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f0e232f1-2088-4d07-8c66-a7901dc93c33/assets/audio/22_unit_6__lesson_2__exercises_1_2.mp3" TargetMode="Externa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hyperlink" Target="https://www.e-sfera.hr/dodatni-digitalni-sadrzaji/f0e232f1-2088-4d07-8c66-a7901dc93c33/assets/audio/22_unit_6__lesson_2__exercises_1_2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play/13268/598/448" TargetMode="External"/><Relationship Id="rId5" Type="http://schemas.openxmlformats.org/officeDocument/2006/relationships/hyperlink" Target="https://wordwall.net/play/13268/243/786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6;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Lend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me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your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ear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863" y="3309756"/>
            <a:ext cx="7545197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2;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Lectures</a:t>
            </a:r>
            <a:endParaRPr lang="hr-HR" sz="4400" dirty="0"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8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1418" y="1"/>
            <a:ext cx="4802032" cy="684350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A097636-93C0-44AD-9305-E3601ADCA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99824" y="185477"/>
            <a:ext cx="8827805" cy="644840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231530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87" y="0"/>
            <a:ext cx="4801282" cy="6858975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87.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986876" y="0"/>
            <a:ext cx="6429816" cy="688730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8588188" y="1019908"/>
            <a:ext cx="3603812" cy="5463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Play </a:t>
            </a:r>
            <a:r>
              <a:rPr lang="hr-HR" sz="2000" b="1" dirty="0" err="1"/>
              <a:t>the</a:t>
            </a:r>
            <a:r>
              <a:rPr lang="hr-HR" sz="2000" b="1" dirty="0"/>
              <a:t> game ‘Moral </a:t>
            </a:r>
            <a:r>
              <a:rPr lang="hr-HR" sz="2000" b="1" dirty="0" err="1"/>
              <a:t>Dilemma</a:t>
            </a:r>
            <a:r>
              <a:rPr lang="hr-HR" sz="2000" b="1" dirty="0"/>
              <a:t>’. </a:t>
            </a:r>
            <a:endParaRPr lang="hr-HR" sz="2000" i="1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C150E6BD-00D0-4BF6-B51B-CC594503BD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07263" y="2768645"/>
            <a:ext cx="3133725" cy="40957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79527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94.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9677926" y="13542"/>
            <a:ext cx="2513893" cy="7077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Match </a:t>
            </a:r>
            <a:r>
              <a:rPr lang="en-US" sz="2000" b="1" dirty="0"/>
              <a:t>with the photos.</a:t>
            </a:r>
            <a:r>
              <a:rPr lang="hr-HR" sz="2000" b="1" dirty="0"/>
              <a:t> </a:t>
            </a:r>
            <a:r>
              <a:rPr lang="pl-PL" sz="2000" i="1" dirty="0"/>
              <a:t/>
            </a:r>
            <a:br>
              <a:rPr lang="pl-PL" sz="2000" i="1" dirty="0"/>
            </a:br>
            <a:r>
              <a:rPr lang="pl-PL" sz="1600" i="1" dirty="0">
                <a:hlinkClick r:id="rId3"/>
              </a:rPr>
              <a:t>https://www.e-sfera.hr/dodatni-digitalni-sadrzaji/f0e232f1-2088-4d07-8c66-a7901dc93c33/assets/audio/22_unit_6__lesson_2__exercises_1_2.mp3</a:t>
            </a:r>
            <a:endParaRPr lang="pl-PL" sz="16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1" y="13542"/>
            <a:ext cx="4838873" cy="684445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63750" y="200200"/>
            <a:ext cx="9350607" cy="647114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24_Lectures_SB_p_94_ex_01">
            <a:hlinkClick r:id="" action="ppaction://media"/>
            <a:extLst>
              <a:ext uri="{FF2B5EF4-FFF2-40B4-BE49-F238E27FC236}">
                <a16:creationId xmlns="" xmlns:a16="http://schemas.microsoft.com/office/drawing/2014/main" id="{4516DCF7-41F8-41E0-A43F-9A4F9174D3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36112" y="2960967"/>
            <a:ext cx="487363" cy="487363"/>
          </a:xfrm>
          <a:prstGeom prst="rect">
            <a:avLst/>
          </a:prstGeom>
        </p:spPr>
      </p:pic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39D682C8-FCFA-47EF-9002-54DACB0E6A77}"/>
              </a:ext>
            </a:extLst>
          </p:cNvPr>
          <p:cNvSpPr txBox="1">
            <a:spLocks/>
          </p:cNvSpPr>
          <p:nvPr/>
        </p:nvSpPr>
        <p:spPr>
          <a:xfrm>
            <a:off x="1070054" y="2131461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A5F34FC5-3C36-40E5-BF00-34E19F207137}"/>
              </a:ext>
            </a:extLst>
          </p:cNvPr>
          <p:cNvSpPr txBox="1">
            <a:spLocks/>
          </p:cNvSpPr>
          <p:nvPr/>
        </p:nvSpPr>
        <p:spPr>
          <a:xfrm>
            <a:off x="1432930" y="2136038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B61F4CD2-5ACC-4949-9E20-B3139FD9531A}"/>
              </a:ext>
            </a:extLst>
          </p:cNvPr>
          <p:cNvSpPr txBox="1">
            <a:spLocks/>
          </p:cNvSpPr>
          <p:nvPr/>
        </p:nvSpPr>
        <p:spPr>
          <a:xfrm>
            <a:off x="1801743" y="2140615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45084F62-85A0-4BCB-9725-4F85EFEEA71F}"/>
              </a:ext>
            </a:extLst>
          </p:cNvPr>
          <p:cNvSpPr txBox="1">
            <a:spLocks/>
          </p:cNvSpPr>
          <p:nvPr/>
        </p:nvSpPr>
        <p:spPr>
          <a:xfrm>
            <a:off x="1397070" y="2437485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614522A2-8C45-46CC-B1FC-A9943EC97CD6}"/>
              </a:ext>
            </a:extLst>
          </p:cNvPr>
          <p:cNvSpPr txBox="1">
            <a:spLocks/>
          </p:cNvSpPr>
          <p:nvPr/>
        </p:nvSpPr>
        <p:spPr>
          <a:xfrm>
            <a:off x="1750981" y="243767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A1AC4835-DF60-4CBC-904F-2113660534DE}"/>
              </a:ext>
            </a:extLst>
          </p:cNvPr>
          <p:cNvSpPr txBox="1">
            <a:spLocks/>
          </p:cNvSpPr>
          <p:nvPr/>
        </p:nvSpPr>
        <p:spPr>
          <a:xfrm>
            <a:off x="2103080" y="2437296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="" xmlns:p14="http://schemas.microsoft.com/office/powerpoint/2010/main" val="21297163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9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6" grpId="0" build="p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2220"/>
            <a:ext cx="4851305" cy="6861479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41423" y="347560"/>
            <a:ext cx="7315354" cy="6861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1800" i="1" dirty="0">
                <a:hlinkClick r:id="rId4"/>
              </a:rPr>
              <a:t>https://www.e-sfera.hr/dodatni-digitalni-sadrzaji/f0e232f1-2088-4d07-8c66-a7901dc93c33/assets/audio/22_unit_6__lesson_2__exercises_1_2.mp3</a:t>
            </a:r>
            <a:endParaRPr lang="hr-HR" sz="18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18265" y="2438599"/>
            <a:ext cx="11755469" cy="385668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24_Lectures_SB_p_94_ex_01">
            <a:hlinkClick r:id="" action="ppaction://media"/>
            <a:extLst>
              <a:ext uri="{FF2B5EF4-FFF2-40B4-BE49-F238E27FC236}">
                <a16:creationId xmlns="" xmlns:a16="http://schemas.microsoft.com/office/drawing/2014/main" id="{98C7C008-BDFD-4B17-A349-3B58387940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914746" y="1174189"/>
            <a:ext cx="487363" cy="487363"/>
          </a:xfrm>
          <a:prstGeom prst="rect">
            <a:avLst/>
          </a:prstGeom>
        </p:spPr>
      </p:pic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7C593FC3-0CD4-41E5-84AB-EC9A5EA2F53D}"/>
              </a:ext>
            </a:extLst>
          </p:cNvPr>
          <p:cNvSpPr txBox="1">
            <a:spLocks/>
          </p:cNvSpPr>
          <p:nvPr/>
        </p:nvSpPr>
        <p:spPr>
          <a:xfrm>
            <a:off x="340659" y="3751404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School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7A6A7632-F0B1-460D-8F6D-4C8EB4FA931C}"/>
              </a:ext>
            </a:extLst>
          </p:cNvPr>
          <p:cNvSpPr txBox="1">
            <a:spLocks/>
          </p:cNvSpPr>
          <p:nvPr/>
        </p:nvSpPr>
        <p:spPr>
          <a:xfrm>
            <a:off x="3953435" y="4048940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‘</a:t>
            </a:r>
            <a:r>
              <a:rPr lang="hr-HR" sz="1800" i="1" dirty="0" err="1">
                <a:solidFill>
                  <a:srgbClr val="FF0000"/>
                </a:solidFill>
              </a:rPr>
              <a:t>ll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go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490458BF-C3CB-41DE-8815-8F0C46ADCC66}"/>
              </a:ext>
            </a:extLst>
          </p:cNvPr>
          <p:cNvSpPr txBox="1">
            <a:spLocks/>
          </p:cNvSpPr>
          <p:nvPr/>
        </p:nvSpPr>
        <p:spPr>
          <a:xfrm>
            <a:off x="2519083" y="4656839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roses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68802DD5-F4E4-42E6-8AC3-D35572FBDED7}"/>
              </a:ext>
            </a:extLst>
          </p:cNvPr>
          <p:cNvSpPr txBox="1">
            <a:spLocks/>
          </p:cNvSpPr>
          <p:nvPr/>
        </p:nvSpPr>
        <p:spPr>
          <a:xfrm>
            <a:off x="690281" y="4960588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had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AE5FBC89-9E45-4160-8D9B-2D0D622396B2}"/>
              </a:ext>
            </a:extLst>
          </p:cNvPr>
          <p:cNvSpPr txBox="1">
            <a:spLocks/>
          </p:cNvSpPr>
          <p:nvPr/>
        </p:nvSpPr>
        <p:spPr>
          <a:xfrm>
            <a:off x="1577788" y="5570283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room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CA05768C-D7A1-484E-9CBC-A9BFC44EAC71}"/>
              </a:ext>
            </a:extLst>
          </p:cNvPr>
          <p:cNvSpPr txBox="1">
            <a:spLocks/>
          </p:cNvSpPr>
          <p:nvPr/>
        </p:nvSpPr>
        <p:spPr>
          <a:xfrm>
            <a:off x="3633981" y="5570283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study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FD35B610-602F-4D4B-95EC-27FCD128D8E5}"/>
              </a:ext>
            </a:extLst>
          </p:cNvPr>
          <p:cNvSpPr txBox="1">
            <a:spLocks/>
          </p:cNvSpPr>
          <p:nvPr/>
        </p:nvSpPr>
        <p:spPr>
          <a:xfrm>
            <a:off x="8597715" y="3753287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big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BEC4ABBA-8156-4E64-A520-D2FBFC2D4CAC}"/>
              </a:ext>
            </a:extLst>
          </p:cNvPr>
          <p:cNvSpPr txBox="1">
            <a:spLocks/>
          </p:cNvSpPr>
          <p:nvPr/>
        </p:nvSpPr>
        <p:spPr>
          <a:xfrm>
            <a:off x="6858005" y="4048939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invite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2AC97085-A057-4B57-B7D5-5E0F4E597FAF}"/>
              </a:ext>
            </a:extLst>
          </p:cNvPr>
          <p:cNvSpPr txBox="1">
            <a:spLocks/>
          </p:cNvSpPr>
          <p:nvPr/>
        </p:nvSpPr>
        <p:spPr>
          <a:xfrm>
            <a:off x="8957622" y="4656839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will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be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877BCE81-9BC8-498A-AC32-F087F9FEF0FE}"/>
              </a:ext>
            </a:extLst>
          </p:cNvPr>
          <p:cNvSpPr txBox="1">
            <a:spLocks/>
          </p:cNvSpPr>
          <p:nvPr/>
        </p:nvSpPr>
        <p:spPr>
          <a:xfrm>
            <a:off x="7767063" y="4960588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would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invite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AF5AF998-0227-4181-91B9-DE20EE7CC9CD}"/>
              </a:ext>
            </a:extLst>
          </p:cNvPr>
          <p:cNvSpPr txBox="1">
            <a:spLocks/>
          </p:cNvSpPr>
          <p:nvPr/>
        </p:nvSpPr>
        <p:spPr>
          <a:xfrm>
            <a:off x="6496142" y="5570283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had</a:t>
            </a:r>
          </a:p>
        </p:txBody>
      </p:sp>
    </p:spTree>
    <p:extLst>
      <p:ext uri="{BB962C8B-B14F-4D97-AF65-F5344CB8AC3E}">
        <p14:creationId xmlns="" xmlns:p14="http://schemas.microsoft.com/office/powerpoint/2010/main" val="4231044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2220"/>
            <a:ext cx="4851305" cy="686147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3976" y="1849957"/>
            <a:ext cx="11224047" cy="385668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153414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2220"/>
            <a:ext cx="4851305" cy="6861479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41423" y="0"/>
            <a:ext cx="7315354" cy="7191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3976" y="1849957"/>
            <a:ext cx="11224047" cy="385668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B14E4FFA-607D-4581-8386-652D4EAA3981}"/>
              </a:ext>
            </a:extLst>
          </p:cNvPr>
          <p:cNvSpPr txBox="1">
            <a:spLocks/>
          </p:cNvSpPr>
          <p:nvPr/>
        </p:nvSpPr>
        <p:spPr>
          <a:xfrm>
            <a:off x="483977" y="2429436"/>
            <a:ext cx="4984494" cy="3277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b="1" i="1" dirty="0">
                <a:solidFill>
                  <a:schemeClr val="accent2"/>
                </a:solidFill>
              </a:rPr>
              <a:t>FIRST CONDITIONAL </a:t>
            </a:r>
            <a:r>
              <a:rPr lang="hr-HR" sz="1600" i="1" dirty="0"/>
              <a:t>koristimo kada govorimo o situacijama/radnjama koje će se dogoditi u budućnosti, ali koje zavise od ispunjenja nekog uvjeta u bliskoj budućnosti.</a:t>
            </a:r>
            <a:br>
              <a:rPr lang="hr-HR" sz="1600" i="1" dirty="0"/>
            </a:br>
            <a:r>
              <a:rPr lang="en-US" sz="1600" b="1" i="1" dirty="0"/>
              <a:t>If you </a:t>
            </a:r>
            <a:r>
              <a:rPr lang="en-US" sz="1600" b="1" i="1" dirty="0">
                <a:solidFill>
                  <a:schemeClr val="accent2"/>
                </a:solidFill>
              </a:rPr>
              <a:t>do</a:t>
            </a:r>
            <a:r>
              <a:rPr lang="en-US" sz="1600" b="1" i="1" dirty="0"/>
              <a:t> your assignments, you </a:t>
            </a:r>
            <a:r>
              <a:rPr lang="en-US" sz="1600" b="1" i="1" dirty="0">
                <a:solidFill>
                  <a:schemeClr val="accent2"/>
                </a:solidFill>
              </a:rPr>
              <a:t>will go</a:t>
            </a:r>
            <a:r>
              <a:rPr lang="en-US" sz="1600" b="1" i="1" dirty="0"/>
              <a:t> out.</a:t>
            </a:r>
            <a:r>
              <a:rPr lang="hr-HR" sz="1600" b="1" i="1" dirty="0"/>
              <a:t/>
            </a:r>
            <a:br>
              <a:rPr lang="hr-HR" sz="1600" b="1" i="1" dirty="0"/>
            </a:br>
            <a:r>
              <a:rPr lang="hr-HR" sz="1600" i="1" dirty="0"/>
              <a:t>- </a:t>
            </a:r>
            <a:r>
              <a:rPr lang="hr-HR" sz="1600" i="1" dirty="0" err="1"/>
              <a:t>if</a:t>
            </a:r>
            <a:r>
              <a:rPr lang="hr-HR" sz="1600" i="1" dirty="0"/>
              <a:t> rečenica (PRESENT SIMPLE) + glavna rečenica (WILL + glagol)</a:t>
            </a:r>
            <a:endParaRPr lang="hr-HR" sz="1600" b="1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b="1" i="1" dirty="0">
                <a:solidFill>
                  <a:schemeClr val="accent2"/>
                </a:solidFill>
              </a:rPr>
              <a:t>SECOND CONDITIONAL </a:t>
            </a:r>
            <a:r>
              <a:rPr lang="hr-HR" sz="1600" i="1" dirty="0"/>
              <a:t>koristimo kada je mogućnost ispunjenja uvjeta mala. Koristimo ga kako bi pričali o hipotetičkim/nemogućim situacijama. </a:t>
            </a:r>
            <a:br>
              <a:rPr lang="hr-HR" sz="1600" i="1" dirty="0"/>
            </a:br>
            <a:r>
              <a:rPr lang="en-US" sz="1600" b="1" i="1" dirty="0"/>
              <a:t>If </a:t>
            </a:r>
            <a:r>
              <a:rPr lang="hr-HR" sz="1600" b="1" i="1" dirty="0"/>
              <a:t>I</a:t>
            </a:r>
            <a:r>
              <a:rPr lang="en-US" sz="1600" b="1" i="1" dirty="0"/>
              <a:t> </a:t>
            </a:r>
            <a:r>
              <a:rPr lang="hr-HR" sz="1600" b="1" i="1" dirty="0" err="1">
                <a:solidFill>
                  <a:schemeClr val="accent2"/>
                </a:solidFill>
              </a:rPr>
              <a:t>were</a:t>
            </a:r>
            <a:r>
              <a:rPr lang="en-US" sz="1600" b="1" i="1" dirty="0"/>
              <a:t> you</a:t>
            </a:r>
            <a:r>
              <a:rPr lang="hr-HR" sz="1600" b="1" i="1" dirty="0"/>
              <a:t>, I </a:t>
            </a:r>
            <a:r>
              <a:rPr lang="hr-HR" sz="1600" b="1" i="1" dirty="0" err="1">
                <a:solidFill>
                  <a:schemeClr val="accent2"/>
                </a:solidFill>
              </a:rPr>
              <a:t>would</a:t>
            </a:r>
            <a:r>
              <a:rPr lang="hr-HR" sz="1600" b="1" i="1" dirty="0">
                <a:solidFill>
                  <a:schemeClr val="accent2"/>
                </a:solidFill>
              </a:rPr>
              <a:t> </a:t>
            </a:r>
            <a:r>
              <a:rPr lang="hr-HR" sz="1600" b="1" i="1" dirty="0" err="1">
                <a:solidFill>
                  <a:schemeClr val="accent2"/>
                </a:solidFill>
              </a:rPr>
              <a:t>invite</a:t>
            </a:r>
            <a:r>
              <a:rPr lang="hr-HR" sz="1600" b="1" i="1" dirty="0">
                <a:solidFill>
                  <a:schemeClr val="accent2"/>
                </a:solidFill>
              </a:rPr>
              <a:t> </a:t>
            </a:r>
            <a:r>
              <a:rPr lang="en-US" sz="1600" b="1" i="1" dirty="0"/>
              <a:t>friends for a</a:t>
            </a:r>
            <a:r>
              <a:rPr lang="hr-HR" sz="1600" b="1" i="1" dirty="0"/>
              <a:t> </a:t>
            </a:r>
            <a:r>
              <a:rPr lang="en-US" sz="1600" b="1" i="1" dirty="0"/>
              <a:t>sleepover.</a:t>
            </a:r>
            <a:r>
              <a:rPr lang="hr-HR" sz="1600" b="1" i="1" dirty="0"/>
              <a:t/>
            </a:r>
            <a:br>
              <a:rPr lang="hr-HR" sz="1600" b="1" i="1" dirty="0"/>
            </a:br>
            <a:r>
              <a:rPr lang="hr-HR" sz="1600" i="1" dirty="0"/>
              <a:t>- </a:t>
            </a:r>
            <a:r>
              <a:rPr lang="hr-HR" sz="1600" i="1" dirty="0" err="1"/>
              <a:t>if</a:t>
            </a:r>
            <a:r>
              <a:rPr lang="hr-HR" sz="1600" i="1" dirty="0"/>
              <a:t> rečenica (PAST SIMPLE) + glavna rečenica (WOULD + glagol)</a:t>
            </a:r>
            <a:endParaRPr lang="hr-HR" sz="1600" b="1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r-HR" sz="1600" b="1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r-HR" sz="1600" b="1" i="1" dirty="0"/>
          </a:p>
        </p:txBody>
      </p:sp>
    </p:spTree>
    <p:extLst>
      <p:ext uri="{BB962C8B-B14F-4D97-AF65-F5344CB8AC3E}">
        <p14:creationId xmlns="" xmlns:p14="http://schemas.microsoft.com/office/powerpoint/2010/main" val="365953791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816880" cy="6861858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6FFE24D0-388A-4689-99F2-3E56360F9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71767" y="816778"/>
            <a:ext cx="11286565" cy="223353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775733DF-9AE5-45DF-B66A-88F3787DFF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0936" y="4543524"/>
            <a:ext cx="5643282" cy="105965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066669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929" y="-976"/>
            <a:ext cx="4822841" cy="6858975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Work</a:t>
            </a:r>
            <a:r>
              <a:rPr lang="hr-HR" sz="2000" b="1" dirty="0" err="1" smtClean="0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86.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3885" y="684549"/>
            <a:ext cx="8443555" cy="601497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43687" y="242047"/>
            <a:ext cx="7348313" cy="6214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EC83D5CA-EC5A-458C-890A-2A8D337701D0}"/>
              </a:ext>
            </a:extLst>
          </p:cNvPr>
          <p:cNvSpPr txBox="1">
            <a:spLocks/>
          </p:cNvSpPr>
          <p:nvPr/>
        </p:nvSpPr>
        <p:spPr>
          <a:xfrm>
            <a:off x="8803340" y="2796988"/>
            <a:ext cx="3351453" cy="434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.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5"/>
              </a:rPr>
              <a:t>https://wordwall.net/play/13268/243/786</a:t>
            </a:r>
            <a:endParaRPr lang="hr-HR" sz="2000" i="1" dirty="0"/>
          </a:p>
          <a:p>
            <a:pPr marL="0" indent="0">
              <a:buNone/>
            </a:pPr>
            <a:r>
              <a:rPr lang="hr-HR" sz="2000" i="1" dirty="0">
                <a:hlinkClick r:id="rId6"/>
              </a:rPr>
              <a:t>https://wordwall.net/play/13268/598/448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8081050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6561" y="0"/>
            <a:ext cx="4821935" cy="685799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A097636-93C0-44AD-9305-E3601ADCA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99409" y="196652"/>
            <a:ext cx="7985368" cy="265928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AA04012-48E5-4E68-8C76-16318A3E6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983842" y="3674606"/>
            <a:ext cx="10021575" cy="298674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9C70FDA9-0CC5-4C9C-BBB6-A79BB5A5B194}"/>
              </a:ext>
            </a:extLst>
          </p:cNvPr>
          <p:cNvSpPr txBox="1">
            <a:spLocks/>
          </p:cNvSpPr>
          <p:nvPr/>
        </p:nvSpPr>
        <p:spPr>
          <a:xfrm>
            <a:off x="1488141" y="787029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As </a:t>
            </a:r>
            <a:r>
              <a:rPr lang="hr-HR" sz="1800" i="1" dirty="0" err="1">
                <a:solidFill>
                  <a:srgbClr val="FF0000"/>
                </a:solidFill>
              </a:rPr>
              <a:t>soon</a:t>
            </a:r>
            <a:r>
              <a:rPr lang="hr-HR" sz="1800" i="1" dirty="0">
                <a:solidFill>
                  <a:srgbClr val="FF0000"/>
                </a:solidFill>
              </a:rPr>
              <a:t> as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59DED9E4-99BC-4014-8E38-AACC01A5A30E}"/>
              </a:ext>
            </a:extLst>
          </p:cNvPr>
          <p:cNvSpPr txBox="1">
            <a:spLocks/>
          </p:cNvSpPr>
          <p:nvPr/>
        </p:nvSpPr>
        <p:spPr>
          <a:xfrm>
            <a:off x="117634" y="1172511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If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2AA29654-8493-4F2A-9C49-70F8A60E6E22}"/>
              </a:ext>
            </a:extLst>
          </p:cNvPr>
          <p:cNvSpPr txBox="1">
            <a:spLocks/>
          </p:cNvSpPr>
          <p:nvPr/>
        </p:nvSpPr>
        <p:spPr>
          <a:xfrm>
            <a:off x="6823235" y="1172511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Unless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765FCF6D-9CA9-4B1E-A489-2A4C57C24CC6}"/>
              </a:ext>
            </a:extLst>
          </p:cNvPr>
          <p:cNvSpPr txBox="1">
            <a:spLocks/>
          </p:cNvSpPr>
          <p:nvPr/>
        </p:nvSpPr>
        <p:spPr>
          <a:xfrm>
            <a:off x="3809999" y="1580084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As </a:t>
            </a:r>
            <a:r>
              <a:rPr lang="hr-HR" sz="1800" i="1" dirty="0" err="1">
                <a:solidFill>
                  <a:srgbClr val="FF0000"/>
                </a:solidFill>
              </a:rPr>
              <a:t>soon</a:t>
            </a:r>
            <a:r>
              <a:rPr lang="hr-HR" sz="1800" i="1" dirty="0">
                <a:solidFill>
                  <a:srgbClr val="FF0000"/>
                </a:solidFill>
              </a:rPr>
              <a:t> as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F13B0AC9-CC9F-4F53-86CC-947AC393BE75}"/>
              </a:ext>
            </a:extLst>
          </p:cNvPr>
          <p:cNvSpPr txBox="1">
            <a:spLocks/>
          </p:cNvSpPr>
          <p:nvPr/>
        </p:nvSpPr>
        <p:spPr>
          <a:xfrm>
            <a:off x="1457857" y="1975905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If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0AA21BAD-F146-4426-A256-18836929AC64}"/>
              </a:ext>
            </a:extLst>
          </p:cNvPr>
          <p:cNvSpPr txBox="1">
            <a:spLocks/>
          </p:cNvSpPr>
          <p:nvPr/>
        </p:nvSpPr>
        <p:spPr>
          <a:xfrm>
            <a:off x="-54767" y="2372538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If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D668C1FE-3413-4689-8330-41973D1357CE}"/>
              </a:ext>
            </a:extLst>
          </p:cNvPr>
          <p:cNvSpPr txBox="1">
            <a:spLocks/>
          </p:cNvSpPr>
          <p:nvPr/>
        </p:nvSpPr>
        <p:spPr>
          <a:xfrm>
            <a:off x="3424534" y="4480486"/>
            <a:ext cx="145228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had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0C1A3019-F3CE-45B7-8539-376F9FEA6670}"/>
              </a:ext>
            </a:extLst>
          </p:cNvPr>
          <p:cNvSpPr txBox="1">
            <a:spLocks/>
          </p:cNvSpPr>
          <p:nvPr/>
        </p:nvSpPr>
        <p:spPr>
          <a:xfrm>
            <a:off x="8152472" y="4489449"/>
            <a:ext cx="219279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would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buy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1020BB79-70D3-4373-85CB-A9C4802BF180}"/>
              </a:ext>
            </a:extLst>
          </p:cNvPr>
          <p:cNvSpPr txBox="1">
            <a:spLocks/>
          </p:cNvSpPr>
          <p:nvPr/>
        </p:nvSpPr>
        <p:spPr>
          <a:xfrm>
            <a:off x="2943129" y="4852392"/>
            <a:ext cx="219279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were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757C8D34-F4F0-43B3-9C64-6AE8AEC17602}"/>
              </a:ext>
            </a:extLst>
          </p:cNvPr>
          <p:cNvSpPr txBox="1">
            <a:spLocks/>
          </p:cNvSpPr>
          <p:nvPr/>
        </p:nvSpPr>
        <p:spPr>
          <a:xfrm>
            <a:off x="7236751" y="4842319"/>
            <a:ext cx="219279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would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invite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6786112B-2415-4728-A08F-2AE516DF8C0E}"/>
              </a:ext>
            </a:extLst>
          </p:cNvPr>
          <p:cNvSpPr txBox="1">
            <a:spLocks/>
          </p:cNvSpPr>
          <p:nvPr/>
        </p:nvSpPr>
        <p:spPr>
          <a:xfrm>
            <a:off x="2717025" y="5561396"/>
            <a:ext cx="219279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lived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494235D3-1977-4650-89C3-B353280B2723}"/>
              </a:ext>
            </a:extLst>
          </p:cNvPr>
          <p:cNvSpPr txBox="1">
            <a:spLocks/>
          </p:cNvSpPr>
          <p:nvPr/>
        </p:nvSpPr>
        <p:spPr>
          <a:xfrm>
            <a:off x="6997244" y="5560573"/>
            <a:ext cx="219279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would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speak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="" xmlns:a16="http://schemas.microsoft.com/office/drawing/2014/main" id="{555A9B51-D230-4EBC-881C-0609E63B8398}"/>
              </a:ext>
            </a:extLst>
          </p:cNvPr>
          <p:cNvSpPr txBox="1">
            <a:spLocks/>
          </p:cNvSpPr>
          <p:nvPr/>
        </p:nvSpPr>
        <p:spPr>
          <a:xfrm>
            <a:off x="2807062" y="5915791"/>
            <a:ext cx="219279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would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be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="" xmlns:a16="http://schemas.microsoft.com/office/drawing/2014/main" id="{D3783F6D-5610-4BB2-B11C-BB383ACE15DE}"/>
              </a:ext>
            </a:extLst>
          </p:cNvPr>
          <p:cNvSpPr txBox="1">
            <a:spLocks/>
          </p:cNvSpPr>
          <p:nvPr/>
        </p:nvSpPr>
        <p:spPr>
          <a:xfrm>
            <a:off x="7217437" y="5921059"/>
            <a:ext cx="219279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had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="" xmlns:a16="http://schemas.microsoft.com/office/drawing/2014/main" id="{69589E3C-F342-43E2-8A50-E6C53EE7FC11}"/>
              </a:ext>
            </a:extLst>
          </p:cNvPr>
          <p:cNvSpPr txBox="1">
            <a:spLocks/>
          </p:cNvSpPr>
          <p:nvPr/>
        </p:nvSpPr>
        <p:spPr>
          <a:xfrm>
            <a:off x="2674816" y="6290520"/>
            <a:ext cx="219279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were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="" xmlns:a16="http://schemas.microsoft.com/office/drawing/2014/main" id="{8A47C6FA-33AF-469B-9141-D60929E8F60F}"/>
              </a:ext>
            </a:extLst>
          </p:cNvPr>
          <p:cNvSpPr txBox="1">
            <a:spLocks/>
          </p:cNvSpPr>
          <p:nvPr/>
        </p:nvSpPr>
        <p:spPr>
          <a:xfrm>
            <a:off x="6316454" y="6263826"/>
            <a:ext cx="219279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would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get</a:t>
            </a:r>
            <a:endParaRPr lang="hr-HR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4375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773" y="1"/>
            <a:ext cx="4804408" cy="684780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036256" y="1801305"/>
            <a:ext cx="6702732" cy="370246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99796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</TotalTime>
  <Words>118</Words>
  <Application>Microsoft Office PowerPoint</Application>
  <PresentationFormat>Custom</PresentationFormat>
  <Paragraphs>47</Paragraphs>
  <Slides>11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Tema sustava Office</vt:lpstr>
      <vt:lpstr>UNIT 6;  Lend me your ear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08_U6_L2_Lectures</dc:title>
  <dc:subject>Engleski jezik</dc:subject>
  <dc:creator>Siniša Vuksan</dc:creator>
  <cp:keywords>engleski jezik; školska knjiga, footsteps 4</cp:keywords>
  <cp:lastModifiedBy>sk-sivos</cp:lastModifiedBy>
  <cp:revision>321</cp:revision>
  <dcterms:created xsi:type="dcterms:W3CDTF">2020-09-12T11:20:19Z</dcterms:created>
  <dcterms:modified xsi:type="dcterms:W3CDTF">2022-02-03T07:43:40Z</dcterms:modified>
  <cp:category>8. razred</cp:category>
</cp:coreProperties>
</file>